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presProps" Target="presProps.xml"/>
  <Relationship Id="rId7" Type="http://schemas.openxmlformats.org/officeDocument/2006/relationships/viewProps" Target="viewProps.xml"/>
  <Relationship Id="rId8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77318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,Like some sweet bird that upward 
flies, 
My soul to heavenly heights would rise
And while I mount to worlds above, 
Would sing of Christ's redeeming love. 
Redeeming love, . . . redeeming love ! . . . 
The grandest theme, all themes above ; 
My soul with joy . . . her wings would prove, 
And sing of Christ's redeeming love. 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Like some sweet flower of spring that wakes,  
When sun and shower its slumber breaks,
My soul would rise from doubt and gloom, 
And in His love eternal bloom. 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Redeeming love ! oh, can it be 
That Jesus shed His blood for me ? 
His glorious name I will adore, 
And praise and bless Him evermore. 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5">
  <a:themeElements>
    <a:clrScheme name="Theme4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2026-06-18T04:28:30Z</dcterms:created>
  <dcterms:modified xsi:type="dcterms:W3CDTF">2026-06-18T04:28:30Z</dcterms:modified>
  <dc:title>Hymn : 56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