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,Like some sweet bird that upward 
flies, 
My soul to heavenly heights would rise
And while I mount to worlds above, 
Would sing of Christ's redeeming love. 
Redeeming love, . . . redeeming love ! . . . 
The grandest theme, all themes above ; 
My soul with joy . . . her wings would prove, 
And sing of Christ's redeeming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ike some sweet flower of spring that wakes,  
When sun and shower its slumber breaks,
My soul would rise from doubt and gloom, 
And in His love eternal bloo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edeeming love ! oh, can it be 
That Jesus shed His blood for me ? 
His glorious name I will adore, 
And praise and bless Him everm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2026-09-15T16:59:10Z</dcterms:created>
  <dcterms:modified xsi:type="dcterms:W3CDTF">2026-09-15T16:59:10Z</dcterms:modified>
  <dc:title>Hymn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