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01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்வாரி சிநேகம் கரைத்திடும் என்னை
கல்மனம் மாற்றி கரைந்தோட செய்யும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ாலங்கள் தோறும் காவலில் உள்ளோர்
காணட்டும் உம்மை களிப்போடு என்றும்
குருசதின் இரத்தம் குரல் கொடுக்கட்டும்
கும்பிடுவோரை குணமாக்கும் வேத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ருண்டதோர் வாழ்வில் இன்னமும் வாழ்வோர்
இனியாவது உம் திருமுகம் காண
நாதா உம் சிநேகம் பெருகட்டும் என்னில்
என்னை காணுவோர் உம்மை காணட்ட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அற்பமான வாழ்வு அற்புதமாய் மாற
அனைத்தையும் தந்தேன் ஆட்கொள்ளும் தேவா
நான் சிறுகவும் நீர் பெருகவும்
தீபத்தின் திரியாய் எடுத்தாட்கொள்ள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2026-09-08T10:37:46Z</dcterms:created>
  <dcterms:modified xsi:type="dcterms:W3CDTF">2026-09-08T10:37:46Z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