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ious things of thee are spoken, 
Zion, city of our God ! 
He, whose word cannot be broken, 
Formed thee for His own abode. 
On the Rock of Ages founded, 
What can shake thy sure repose ? 
With salvation's walls surrounded, 
Thou may'st smile at all thy foes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, the streams of living waters, 
Springing from eternal love, 
Well supply thy sons and daughters, 
And all fear of want remove : 
Who can faint, while such a river 
Ever flows their thirst t' assuage ? ---- 
Grace, which, like the Lord, the giver, 
Never fails from age to ag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ound each habitation hovering, 
See the cloud and fire appear ! 
For a glory and a covering, 
Showing that the Lord is near ; 
He who gives them daily manna, 
He who listens when they cry-----
Let Him hear the loud hosanna, 
Rising to His throne on hig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2026-07-09T08:57:00Z</dcterms:created>
  <dcterms:modified xsi:type="dcterms:W3CDTF">2026-07-09T08:57:00Z</dcterms:modified>
  <dc:title>Hymn : 221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