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27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t is not time that flies, 'tis we, 'tis we are flying ;  
It is not life that dies, 'tis we, 'tis we are dying.
Time and eternity are one, 
Time is eternity begun : 
Time changes, but without decay, 
'Tis we alone who pass awa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t is not truth that flies, 'tis we, 'tis 
we are flying ;  
It is not faith that dies, 'tis we, 'tis we are dying.
O ever-during Faith and Truth, 
Whose youth is age, whose age is youth ; 
Twin stars of immortality,
Ye cannot perish from the sk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t is not hope that flies, 'tis we, 'tis 
we are flying ; [we are dying. 
It is not love that dies, 'tis we, 'tis 
Twin streams that have in heaven your birth, 
Ye glide in gentle joy through earth ; 
We fade like flowers beside you sown — 
Ye are still flowing, flowing o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Yet we but die to live, it is from death we're flying ; 
For ever lives our life, for us there is no dying.
We die, but as the spring-bud dies, 
In summer's golden glow to rise ; 
These be our days of vernal bloom. 
Our harvest is beyond the tomb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2026-07-31T11:15:01Z</dcterms:created>
  <dcterms:modified xsi:type="dcterms:W3CDTF">2026-07-31T11:15:01Z</dcterms:modified>
  <dc:title>Hymn : 1042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