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Override PartName="/ppt/slides/slide134.xml" ContentType="application/vnd.openxmlformats-officedocument.presentationml.slide+xml"/>
  <Override PartName="/ppt/notesSlides/notesSlide134.xml" ContentType="application/vnd.openxmlformats-officedocument.presentationml.notesSlide+xml"/>
  <Override PartName="/ppt/slides/slide13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136.xml" ContentType="application/vnd.openxmlformats-officedocument.presentationml.slide+xml"/>
  <Override PartName="/ppt/notesSlides/notesSlide13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37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138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39.xml" ContentType="application/vnd.openxmlformats-officedocument.presentationml.notesSlide+xml"/>
  <Override PartName="/ppt/slides/slide140.xml" ContentType="application/vnd.openxmlformats-officedocument.presentationml.slide+xml"/>
  <Override PartName="/ppt/notesSlides/notesSlide140.xml" ContentType="application/vnd.openxmlformats-officedocument.presentationml.notesSlide+xml"/>
  <Override PartName="/ppt/slides/slide141.xml" ContentType="application/vnd.openxmlformats-officedocument.presentationml.slide+xml"/>
  <Override PartName="/ppt/notesSlides/notesSlide141.xml" ContentType="application/vnd.openxmlformats-officedocument.presentationml.notesSlide+xml"/>
  <Override PartName="/ppt/slides/slide142.xml" ContentType="application/vnd.openxmlformats-officedocument.presentationml.slide+xml"/>
  <Override PartName="/ppt/notesSlides/notesSlide14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43.xml" ContentType="application/vnd.openxmlformats-officedocument.presentationml.notesSlide+xml"/>
  <Override PartName="/ppt/slides/slide144.xml" ContentType="application/vnd.openxmlformats-officedocument.presentationml.slide+xml"/>
  <Override PartName="/ppt/notesSlides/notesSlide144.xml" ContentType="application/vnd.openxmlformats-officedocument.presentationml.notesSlide+xml"/>
  <Override PartName="/ppt/slides/slide145.xml" ContentType="application/vnd.openxmlformats-officedocument.presentationml.slide+xml"/>
  <Override PartName="/ppt/notesSlides/notesSlide145.xml" ContentType="application/vnd.openxmlformats-officedocument.presentationml.notesSlide+xml"/>
  <Override PartName="/ppt/slides/slide146.xml" ContentType="application/vnd.openxmlformats-officedocument.presentationml.slide+xml"/>
  <Override PartName="/ppt/notesSlides/notesSlide146.xml" ContentType="application/vnd.openxmlformats-officedocument.presentationml.notesSlide+xml"/>
  <Override PartName="/ppt/slides/slide147.xml" ContentType="application/vnd.openxmlformats-officedocument.presentationml.slide+xml"/>
  <Override PartName="/ppt/notesSlides/notesSlide147.xml" ContentType="application/vnd.openxmlformats-officedocument.presentationml.notesSlide+xml"/>
  <Override PartName="/ppt/slides/slide148.xml" ContentType="application/vnd.openxmlformats-officedocument.presentationml.slide+xml"/>
  <Override PartName="/ppt/notesSlides/notesSlide148.xml" ContentType="application/vnd.openxmlformats-officedocument.presentationml.notesSlide+xml"/>
  <Override PartName="/ppt/slides/slide149.xml" ContentType="application/vnd.openxmlformats-officedocument.presentationml.slide+xml"/>
  <Override PartName="/ppt/notesSlides/notesSlide149.xml" ContentType="application/vnd.openxmlformats-officedocument.presentationml.notesSlide+xml"/>
  <Override PartName="/ppt/slides/slide150.xml" ContentType="application/vnd.openxmlformats-officedocument.presentationml.slide+xml"/>
  <Override PartName="/ppt/notesSlides/notesSlide150.xml" ContentType="application/vnd.openxmlformats-officedocument.presentationml.notesSlide+xml"/>
  <Override PartName="/ppt/slides/slide151.xml" ContentType="application/vnd.openxmlformats-officedocument.presentationml.slide+xml"/>
  <Override PartName="/ppt/notesSlides/notesSlide151.xml" ContentType="application/vnd.openxmlformats-officedocument.presentationml.notesSlide+xml"/>
  <Override PartName="/ppt/slides/slide152.xml" ContentType="application/vnd.openxmlformats-officedocument.presentationml.slide+xml"/>
  <Override PartName="/ppt/notesSlides/notesSlide152.xml" ContentType="application/vnd.openxmlformats-officedocument.presentationml.notesSlide+xml"/>
  <Override PartName="/ppt/slides/slide153.xml" ContentType="application/vnd.openxmlformats-officedocument.presentationml.slide+xml"/>
  <Override PartName="/ppt/notesSlides/notesSlide153.xml" ContentType="application/vnd.openxmlformats-officedocument.presentationml.notesSlide+xml"/>
  <Override PartName="/ppt/slides/slide154.xml" ContentType="application/vnd.openxmlformats-officedocument.presentationml.slide+xml"/>
  <Override PartName="/ppt/notesSlides/notesSlide154.xml" ContentType="application/vnd.openxmlformats-officedocument.presentationml.notesSlide+xml"/>
  <Override PartName="/ppt/slides/slide155.xml" ContentType="application/vnd.openxmlformats-officedocument.presentationml.slide+xml"/>
  <Override PartName="/ppt/notesSlides/notesSlide155.xml" ContentType="application/vnd.openxmlformats-officedocument.presentationml.notesSlide+xml"/>
  <Override PartName="/ppt/slides/slide156.xml" ContentType="application/vnd.openxmlformats-officedocument.presentationml.slide+xml"/>
  <Override PartName="/ppt/notesSlides/notesSlide156.xml" ContentType="application/vnd.openxmlformats-officedocument.presentationml.notesSlide+xml"/>
  <Override PartName="/ppt/slides/slide157.xml" ContentType="application/vnd.openxmlformats-officedocument.presentationml.slide+xml"/>
  <Override PartName="/ppt/notesSlides/notesSlide157.xml" ContentType="application/vnd.openxmlformats-officedocument.presentationml.notesSlide+xml"/>
  <Override PartName="/ppt/slides/slide158.xml" ContentType="application/vnd.openxmlformats-officedocument.presentationml.slide+xml"/>
  <Override PartName="/ppt/notesSlides/notesSlide158.xml" ContentType="application/vnd.openxmlformats-officedocument.presentationml.notesSlide+xml"/>
  <Override PartName="/ppt/slides/slide159.xml" ContentType="application/vnd.openxmlformats-officedocument.presentationml.slide+xml"/>
  <Override PartName="/ppt/notesSlides/notesSlide159.xml" ContentType="application/vnd.openxmlformats-officedocument.presentationml.notesSlide+xml"/>
  <Override PartName="/ppt/slides/slide160.xml" ContentType="application/vnd.openxmlformats-officedocument.presentationml.slide+xml"/>
  <Override PartName="/ppt/notesSlides/notesSlide160.xml" ContentType="application/vnd.openxmlformats-officedocument.presentationml.notesSlide+xml"/>
  <Override PartName="/ppt/slides/slide161.xml" ContentType="application/vnd.openxmlformats-officedocument.presentationml.slide+xml"/>
  <Override PartName="/ppt/notesSlides/notesSlide161.xml" ContentType="application/vnd.openxmlformats-officedocument.presentationml.notesSlide+xml"/>
  <Override PartName="/ppt/slides/slide162.xml" ContentType="application/vnd.openxmlformats-officedocument.presentationml.slide+xml"/>
  <Override PartName="/ppt/notesSlides/notesSlide162.xml" ContentType="application/vnd.openxmlformats-officedocument.presentationml.notesSlide+xml"/>
  <Override PartName="/ppt/slides/slide163.xml" ContentType="application/vnd.openxmlformats-officedocument.presentationml.slide+xml"/>
  <Override PartName="/ppt/notesSlides/notesSlide163.xml" ContentType="application/vnd.openxmlformats-officedocument.presentationml.notesSlide+xml"/>
  <Override PartName="/ppt/slides/slide164.xml" ContentType="application/vnd.openxmlformats-officedocument.presentationml.slide+xml"/>
  <Override PartName="/ppt/notesSlides/notesSlide164.xml" ContentType="application/vnd.openxmlformats-officedocument.presentationml.notesSlide+xml"/>
  <Override PartName="/ppt/slides/slide165.xml" ContentType="application/vnd.openxmlformats-officedocument.presentationml.slide+xml"/>
  <Override PartName="/ppt/notesSlides/notesSlide165.xml" ContentType="application/vnd.openxmlformats-officedocument.presentationml.notesSlide+xml"/>
  <Override PartName="/ppt/slides/slide166.xml" ContentType="application/vnd.openxmlformats-officedocument.presentationml.slide+xml"/>
  <Override PartName="/ppt/notesSlides/notesSlide166.xml" ContentType="application/vnd.openxmlformats-officedocument.presentationml.notesSlide+xml"/>
  <Override PartName="/ppt/slides/slide167.xml" ContentType="application/vnd.openxmlformats-officedocument.presentationml.slide+xml"/>
  <Override PartName="/ppt/notesSlides/notesSlide167.xml" ContentType="application/vnd.openxmlformats-officedocument.presentationml.notesSlide+xml"/>
  <Override PartName="/ppt/slides/slide168.xml" ContentType="application/vnd.openxmlformats-officedocument.presentationml.slide+xml"/>
  <Override PartName="/ppt/notesSlides/notesSlide168.xml" ContentType="application/vnd.openxmlformats-officedocument.presentationml.notesSlide+xml"/>
  <Override PartName="/ppt/slides/slide169.xml" ContentType="application/vnd.openxmlformats-officedocument.presentationml.slide+xml"/>
  <Override PartName="/ppt/notesSlides/notesSlide169.xml" ContentType="application/vnd.openxmlformats-officedocument.presentationml.notesSlide+xml"/>
  <Override PartName="/ppt/slides/slide170.xml" ContentType="application/vnd.openxmlformats-officedocument.presentationml.slide+xml"/>
  <Override PartName="/ppt/notesSlides/notesSlide170.xml" ContentType="application/vnd.openxmlformats-officedocument.presentationml.notesSlide+xml"/>
  <Override PartName="/ppt/slides/slide171.xml" ContentType="application/vnd.openxmlformats-officedocument.presentationml.slide+xml"/>
  <Override PartName="/ppt/notesSlides/notesSlide171.xml" ContentType="application/vnd.openxmlformats-officedocument.presentationml.notesSlide+xml"/>
  <Override PartName="/ppt/slides/slide172.xml" ContentType="application/vnd.openxmlformats-officedocument.presentationml.slide+xml"/>
  <Override PartName="/ppt/notesSlides/notesSlide172.xml" ContentType="application/vnd.openxmlformats-officedocument.presentationml.notesSlide+xml"/>
  <Override PartName="/ppt/slides/slide173.xml" ContentType="application/vnd.openxmlformats-officedocument.presentationml.slide+xml"/>
  <Override PartName="/ppt/notesSlides/notesSlide173.xml" ContentType="application/vnd.openxmlformats-officedocument.presentationml.notesSlide+xml"/>
  <Override PartName="/ppt/slides/slide174.xml" ContentType="application/vnd.openxmlformats-officedocument.presentationml.slide+xml"/>
  <Override PartName="/ppt/notesSlides/notesSlide174.xml" ContentType="application/vnd.openxmlformats-officedocument.presentationml.notesSlide+xml"/>
  <Override PartName="/ppt/slides/slide175.xml" ContentType="application/vnd.openxmlformats-officedocument.presentationml.slide+xml"/>
  <Override PartName="/ppt/notesSlides/notesSlide175.xml" ContentType="application/vnd.openxmlformats-officedocument.presentationml.notesSlide+xml"/>
  <Override PartName="/ppt/slides/slide176.xml" ContentType="application/vnd.openxmlformats-officedocument.presentationml.slide+xml"/>
  <Override PartName="/ppt/notesSlides/notesSlide176.xml" ContentType="application/vnd.openxmlformats-officedocument.presentationml.notesSlide+xml"/>
  <Override PartName="/ppt/slides/slide177.xml" ContentType="application/vnd.openxmlformats-officedocument.presentationml.slide+xml"/>
  <Override PartName="/ppt/notesSlides/notesSlide177.xml" ContentType="application/vnd.openxmlformats-officedocument.presentationml.notesSlide+xml"/>
  <Override PartName="/ppt/slides/slide178.xml" ContentType="application/vnd.openxmlformats-officedocument.presentationml.slide+xml"/>
  <Override PartName="/ppt/notesSlides/notesSlide178.xml" ContentType="application/vnd.openxmlformats-officedocument.presentationml.notesSlide+xml"/>
  <Override PartName="/ppt/slides/slide179.xml" ContentType="application/vnd.openxmlformats-officedocument.presentationml.slide+xml"/>
  <Override PartName="/ppt/notesSlides/notesSlide179.xml" ContentType="application/vnd.openxmlformats-officedocument.presentationml.notesSlide+xml"/>
  <Override PartName="/ppt/slides/slide180.xml" ContentType="application/vnd.openxmlformats-officedocument.presentationml.slide+xml"/>
  <Override PartName="/ppt/notesSlides/notesSlide180.xml" ContentType="application/vnd.openxmlformats-officedocument.presentationml.notesSlide+xml"/>
  <Override PartName="/ppt/slides/slide181.xml" ContentType="application/vnd.openxmlformats-officedocument.presentationml.slide+xml"/>
  <Override PartName="/ppt/notesSlides/notesSlide181.xml" ContentType="application/vnd.openxmlformats-officedocument.presentationml.notesSlide+xml"/>
  <Override PartName="/ppt/slides/slide182.xml" ContentType="application/vnd.openxmlformats-officedocument.presentationml.slide+xml"/>
  <Override PartName="/ppt/notesSlides/notesSlide182.xml" ContentType="application/vnd.openxmlformats-officedocument.presentationml.notesSlide+xml"/>
  <Override PartName="/ppt/slides/slide183.xml" ContentType="application/vnd.openxmlformats-officedocument.presentationml.slide+xml"/>
  <Override PartName="/ppt/notesSlides/notesSlide183.xml" ContentType="application/vnd.openxmlformats-officedocument.presentationml.notesSlide+xml"/>
  <Override PartName="/ppt/slides/slide184.xml" ContentType="application/vnd.openxmlformats-officedocument.presentationml.slide+xml"/>
  <Override PartName="/ppt/notesSlides/notesSlide184.xml" ContentType="application/vnd.openxmlformats-officedocument.presentationml.notesSlide+xml"/>
  <Override PartName="/ppt/slides/slide185.xml" ContentType="application/vnd.openxmlformats-officedocument.presentationml.slide+xml"/>
  <Override PartName="/ppt/notesSlides/notesSlide185.xml" ContentType="application/vnd.openxmlformats-officedocument.presentationml.notesSlide+xml"/>
  <Override PartName="/ppt/slides/slide186.xml" ContentType="application/vnd.openxmlformats-officedocument.presentationml.slide+xml"/>
  <Override PartName="/ppt/notesSlides/notesSlide186.xml" ContentType="application/vnd.openxmlformats-officedocument.presentationml.notesSlide+xml"/>
  <Override PartName="/ppt/slides/slide187.xml" ContentType="application/vnd.openxmlformats-officedocument.presentationml.slide+xml"/>
  <Override PartName="/ppt/notesSlides/notesSlide187.xml" ContentType="application/vnd.openxmlformats-officedocument.presentationml.notesSlide+xml"/>
  <Override PartName="/ppt/slides/slide188.xml" ContentType="application/vnd.openxmlformats-officedocument.presentationml.slide+xml"/>
  <Override PartName="/ppt/notesSlides/notesSlide188.xml" ContentType="application/vnd.openxmlformats-officedocument.presentationml.notesSlide+xml"/>
  <Override PartName="/ppt/slides/slide189.xml" ContentType="application/vnd.openxmlformats-officedocument.presentationml.slide+xml"/>
  <Override PartName="/ppt/notesSlides/notesSlide189.xml" ContentType="application/vnd.openxmlformats-officedocument.presentationml.notesSlide+xml"/>
  <Override PartName="/ppt/slides/slide190.xml" ContentType="application/vnd.openxmlformats-officedocument.presentationml.slide+xml"/>
  <Override PartName="/ppt/notesSlides/notesSlide190.xml" ContentType="application/vnd.openxmlformats-officedocument.presentationml.notesSlide+xml"/>
  <Override PartName="/ppt/slides/slide191.xml" ContentType="application/vnd.openxmlformats-officedocument.presentationml.slide+xml"/>
  <Override PartName="/ppt/notesSlides/notesSlide191.xml" ContentType="application/vnd.openxmlformats-officedocument.presentationml.notesSlide+xml"/>
  <Override PartName="/ppt/slides/slide192.xml" ContentType="application/vnd.openxmlformats-officedocument.presentationml.slide+xml"/>
  <Override PartName="/ppt/notesSlides/notesSlide192.xml" ContentType="application/vnd.openxmlformats-officedocument.presentationml.notesSlide+xml"/>
  <Override PartName="/ppt/slides/slide193.xml" ContentType="application/vnd.openxmlformats-officedocument.presentationml.slide+xml"/>
  <Override PartName="/ppt/notesSlides/notesSlide193.xml" ContentType="application/vnd.openxmlformats-officedocument.presentationml.notesSlide+xml"/>
  <Override PartName="/ppt/slides/slide194.xml" ContentType="application/vnd.openxmlformats-officedocument.presentationml.slide+xml"/>
  <Override PartName="/ppt/notesSlides/notesSlide194.xml" ContentType="application/vnd.openxmlformats-officedocument.presentationml.notesSlide+xml"/>
  <Override PartName="/ppt/slides/slide195.xml" ContentType="application/vnd.openxmlformats-officedocument.presentationml.slide+xml"/>
  <Override PartName="/ppt/notesSlides/notesSlide195.xml" ContentType="application/vnd.openxmlformats-officedocument.presentationml.notesSlide+xml"/>
  <Override PartName="/ppt/slides/slide196.xml" ContentType="application/vnd.openxmlformats-officedocument.presentationml.slide+xml"/>
  <Override PartName="/ppt/notesSlides/notesSlide196.xml" ContentType="application/vnd.openxmlformats-officedocument.presentationml.notesSlide+xml"/>
  <Override PartName="/ppt/slides/slide197.xml" ContentType="application/vnd.openxmlformats-officedocument.presentationml.slide+xml"/>
  <Override PartName="/ppt/notesSlides/notesSlide197.xml" ContentType="application/vnd.openxmlformats-officedocument.presentationml.notesSlide+xml"/>
  <Override PartName="/ppt/slides/slide198.xml" ContentType="application/vnd.openxmlformats-officedocument.presentationml.slide+xml"/>
  <Override PartName="/ppt/notesSlides/notesSlide198.xml" ContentType="application/vnd.openxmlformats-officedocument.presentationml.notesSlide+xml"/>
  <Override PartName="/ppt/slides/slide199.xml" ContentType="application/vnd.openxmlformats-officedocument.presentationml.slide+xml"/>
  <Override PartName="/ppt/notesSlides/notesSlide199.xml" ContentType="application/vnd.openxmlformats-officedocument.presentationml.notesSlide+xml"/>
  <Override PartName="/ppt/slides/slide200.xml" ContentType="application/vnd.openxmlformats-officedocument.presentationml.slide+xml"/>
  <Override PartName="/ppt/notesSlides/notesSlide200.xml" ContentType="application/vnd.openxmlformats-officedocument.presentationml.notesSlide+xml"/>
  <Override PartName="/ppt/slides/slide201.xml" ContentType="application/vnd.openxmlformats-officedocument.presentationml.slide+xml"/>
  <Override PartName="/ppt/notesSlides/notesSlide201.xml" ContentType="application/vnd.openxmlformats-officedocument.presentationml.notesSlide+xml"/>
  <Override PartName="/ppt/slides/slide202.xml" ContentType="application/vnd.openxmlformats-officedocument.presentationml.slide+xml"/>
  <Override PartName="/ppt/notesSlides/notesSlide202.xml" ContentType="application/vnd.openxmlformats-officedocument.presentationml.notesSlide+xml"/>
  <Override PartName="/ppt/slides/slide203.xml" ContentType="application/vnd.openxmlformats-officedocument.presentationml.slide+xml"/>
  <Override PartName="/ppt/notesSlides/notesSlide203.xml" ContentType="application/vnd.openxmlformats-officedocument.presentationml.notesSlide+xml"/>
  <Override PartName="/ppt/slides/slide204.xml" ContentType="application/vnd.openxmlformats-officedocument.presentationml.slide+xml"/>
  <Override PartName="/ppt/notesSlides/notesSlide204.xml" ContentType="application/vnd.openxmlformats-officedocument.presentationml.notesSlide+xml"/>
  <Override PartName="/ppt/slides/slide205.xml" ContentType="application/vnd.openxmlformats-officedocument.presentationml.slide+xml"/>
  <Override PartName="/ppt/notesSlides/notesSlide205.xml" ContentType="application/vnd.openxmlformats-officedocument.presentationml.notesSlide+xml"/>
  <Override PartName="/ppt/slides/slide206.xml" ContentType="application/vnd.openxmlformats-officedocument.presentationml.slide+xml"/>
  <Override PartName="/ppt/notesSlides/notesSlide206.xml" ContentType="application/vnd.openxmlformats-officedocument.presentationml.notesSlide+xml"/>
  <Override PartName="/ppt/slides/slide207.xml" ContentType="application/vnd.openxmlformats-officedocument.presentationml.slide+xml"/>
  <Override PartName="/ppt/notesSlides/notesSlide207.xml" ContentType="application/vnd.openxmlformats-officedocument.presentationml.notesSlide+xml"/>
  <Override PartName="/ppt/slides/slide208.xml" ContentType="application/vnd.openxmlformats-officedocument.presentationml.slide+xml"/>
  <Override PartName="/ppt/notesSlides/notesSlide208.xml" ContentType="application/vnd.openxmlformats-officedocument.presentationml.notesSlide+xml"/>
  <Override PartName="/ppt/slides/slide209.xml" ContentType="application/vnd.openxmlformats-officedocument.presentationml.slide+xml"/>
  <Override PartName="/ppt/notesSlides/notesSlide209.xml" ContentType="application/vnd.openxmlformats-officedocument.presentationml.notesSlide+xml"/>
  <Override PartName="/ppt/slides/slide210.xml" ContentType="application/vnd.openxmlformats-officedocument.presentationml.slide+xml"/>
  <Override PartName="/ppt/notesSlides/notesSlide210.xml" ContentType="application/vnd.openxmlformats-officedocument.presentationml.notesSlide+xml"/>
  <Override PartName="/ppt/slides/slide211.xml" ContentType="application/vnd.openxmlformats-officedocument.presentationml.slide+xml"/>
  <Override PartName="/ppt/notesSlides/notesSlide211.xml" ContentType="application/vnd.openxmlformats-officedocument.presentationml.notesSlide+xml"/>
  <Override PartName="/ppt/slides/slide212.xml" ContentType="application/vnd.openxmlformats-officedocument.presentationml.slide+xml"/>
  <Override PartName="/ppt/notesSlides/notesSlide212.xml" ContentType="application/vnd.openxmlformats-officedocument.presentationml.notesSlide+xml"/>
  <Override PartName="/ppt/slides/slide213.xml" ContentType="application/vnd.openxmlformats-officedocument.presentationml.slide+xml"/>
  <Override PartName="/ppt/notesSlides/notesSlide213.xml" ContentType="application/vnd.openxmlformats-officedocument.presentationml.notesSlide+xml"/>
  <Override PartName="/ppt/slides/slide214.xml" ContentType="application/vnd.openxmlformats-officedocument.presentationml.slide+xml"/>
  <Override PartName="/ppt/notesSlides/notesSlide214.xml" ContentType="application/vnd.openxmlformats-officedocument.presentationml.notesSlide+xml"/>
  <Override PartName="/ppt/slides/slide215.xml" ContentType="application/vnd.openxmlformats-officedocument.presentationml.slide+xml"/>
  <Override PartName="/ppt/notesSlides/notesSlide215.xml" ContentType="application/vnd.openxmlformats-officedocument.presentationml.notesSlide+xml"/>
  <Override PartName="/ppt/slides/slide216.xml" ContentType="application/vnd.openxmlformats-officedocument.presentationml.slide+xml"/>
  <Override PartName="/ppt/notesSlides/notesSlide216.xml" ContentType="application/vnd.openxmlformats-officedocument.presentationml.notesSlide+xml"/>
  <Override PartName="/ppt/slides/slide217.xml" ContentType="application/vnd.openxmlformats-officedocument.presentationml.slide+xml"/>
  <Override PartName="/ppt/notesSlides/notesSlide217.xml" ContentType="application/vnd.openxmlformats-officedocument.presentationml.notesSlide+xml"/>
  <Override PartName="/ppt/slides/slide218.xml" ContentType="application/vnd.openxmlformats-officedocument.presentationml.slide+xml"/>
  <Override PartName="/ppt/notesSlides/notesSlide218.xml" ContentType="application/vnd.openxmlformats-officedocument.presentationml.notesSlide+xml"/>
  <Override PartName="/ppt/slides/slide219.xml" ContentType="application/vnd.openxmlformats-officedocument.presentationml.slide+xml"/>
  <Override PartName="/ppt/notesSlides/notesSlide219.xml" ContentType="application/vnd.openxmlformats-officedocument.presentationml.notesSlide+xml"/>
  <Override PartName="/ppt/slides/slide220.xml" ContentType="application/vnd.openxmlformats-officedocument.presentationml.slide+xml"/>
  <Override PartName="/ppt/notesSlides/notesSlide220.xml" ContentType="application/vnd.openxmlformats-officedocument.presentationml.notesSlide+xml"/>
  <Override PartName="/ppt/slides/slide221.xml" ContentType="application/vnd.openxmlformats-officedocument.presentationml.slide+xml"/>
  <Override PartName="/ppt/notesSlides/notesSlide221.xml" ContentType="application/vnd.openxmlformats-officedocument.presentationml.notesSlide+xml"/>
  <Override PartName="/ppt/slides/slide222.xml" ContentType="application/vnd.openxmlformats-officedocument.presentationml.slide+xml"/>
  <Override PartName="/ppt/notesSlides/notesSlide222.xml" ContentType="application/vnd.openxmlformats-officedocument.presentationml.notesSlide+xml"/>
  <Override PartName="/ppt/slides/slide223.xml" ContentType="application/vnd.openxmlformats-officedocument.presentationml.slide+xml"/>
  <Override PartName="/ppt/notesSlides/notesSlide223.xml" ContentType="application/vnd.openxmlformats-officedocument.presentationml.notesSlide+xml"/>
  <Override PartName="/ppt/slides/slide224.xml" ContentType="application/vnd.openxmlformats-officedocument.presentationml.slide+xml"/>
  <Override PartName="/ppt/notesSlides/notesSlide224.xml" ContentType="application/vnd.openxmlformats-officedocument.presentationml.notesSlide+xml"/>
  <Override PartName="/ppt/slides/slide225.xml" ContentType="application/vnd.openxmlformats-officedocument.presentationml.slide+xml"/>
  <Override PartName="/ppt/notesSlides/notesSlide2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  <p:sldId id="453" r:id="rId200"/>
    <p:sldId id="454" r:id="rId201"/>
    <p:sldId id="455" r:id="rId202"/>
    <p:sldId id="456" r:id="rId203"/>
    <p:sldId id="457" r:id="rId204"/>
    <p:sldId id="458" r:id="rId205"/>
    <p:sldId id="459" r:id="rId206"/>
    <p:sldId id="460" r:id="rId207"/>
    <p:sldId id="461" r:id="rId208"/>
    <p:sldId id="462" r:id="rId209"/>
    <p:sldId id="463" r:id="rId210"/>
    <p:sldId id="464" r:id="rId211"/>
    <p:sldId id="465" r:id="rId212"/>
    <p:sldId id="466" r:id="rId213"/>
    <p:sldId id="467" r:id="rId214"/>
    <p:sldId id="468" r:id="rId215"/>
    <p:sldId id="469" r:id="rId216"/>
    <p:sldId id="470" r:id="rId217"/>
    <p:sldId id="471" r:id="rId218"/>
    <p:sldId id="472" r:id="rId219"/>
    <p:sldId id="473" r:id="rId220"/>
    <p:sldId id="474" r:id="rId221"/>
    <p:sldId id="475" r:id="rId222"/>
    <p:sldId id="476" r:id="rId223"/>
    <p:sldId id="477" r:id="rId224"/>
    <p:sldId id="478" r:id="rId225"/>
    <p:sldId id="479" r:id="rId226"/>
    <p:sldId id="480" r:id="rId2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slide" Target="slides/slide198.xml"/>
  <Relationship Id="rId201" Type="http://schemas.openxmlformats.org/officeDocument/2006/relationships/slide" Target="slides/slide199.xml"/>
  <Relationship Id="rId202" Type="http://schemas.openxmlformats.org/officeDocument/2006/relationships/slide" Target="slides/slide200.xml"/>
  <Relationship Id="rId203" Type="http://schemas.openxmlformats.org/officeDocument/2006/relationships/slide" Target="slides/slide201.xml"/>
  <Relationship Id="rId204" Type="http://schemas.openxmlformats.org/officeDocument/2006/relationships/slide" Target="slides/slide202.xml"/>
  <Relationship Id="rId205" Type="http://schemas.openxmlformats.org/officeDocument/2006/relationships/slide" Target="slides/slide203.xml"/>
  <Relationship Id="rId206" Type="http://schemas.openxmlformats.org/officeDocument/2006/relationships/slide" Target="slides/slide204.xml"/>
  <Relationship Id="rId207" Type="http://schemas.openxmlformats.org/officeDocument/2006/relationships/slide" Target="slides/slide205.xml"/>
  <Relationship Id="rId208" Type="http://schemas.openxmlformats.org/officeDocument/2006/relationships/slide" Target="slides/slide206.xml"/>
  <Relationship Id="rId209" Type="http://schemas.openxmlformats.org/officeDocument/2006/relationships/slide" Target="slides/slide207.xml"/>
  <Relationship Id="rId210" Type="http://schemas.openxmlformats.org/officeDocument/2006/relationships/slide" Target="slides/slide208.xml"/>
  <Relationship Id="rId211" Type="http://schemas.openxmlformats.org/officeDocument/2006/relationships/slide" Target="slides/slide209.xml"/>
  <Relationship Id="rId212" Type="http://schemas.openxmlformats.org/officeDocument/2006/relationships/slide" Target="slides/slide210.xml"/>
  <Relationship Id="rId213" Type="http://schemas.openxmlformats.org/officeDocument/2006/relationships/slide" Target="slides/slide211.xml"/>
  <Relationship Id="rId214" Type="http://schemas.openxmlformats.org/officeDocument/2006/relationships/slide" Target="slides/slide212.xml"/>
  <Relationship Id="rId215" Type="http://schemas.openxmlformats.org/officeDocument/2006/relationships/slide" Target="slides/slide213.xml"/>
  <Relationship Id="rId216" Type="http://schemas.openxmlformats.org/officeDocument/2006/relationships/slide" Target="slides/slide214.xml"/>
  <Relationship Id="rId217" Type="http://schemas.openxmlformats.org/officeDocument/2006/relationships/slide" Target="slides/slide215.xml"/>
  <Relationship Id="rId218" Type="http://schemas.openxmlformats.org/officeDocument/2006/relationships/slide" Target="slides/slide216.xml"/>
  <Relationship Id="rId219" Type="http://schemas.openxmlformats.org/officeDocument/2006/relationships/slide" Target="slides/slide217.xml"/>
  <Relationship Id="rId220" Type="http://schemas.openxmlformats.org/officeDocument/2006/relationships/slide" Target="slides/slide218.xml"/>
  <Relationship Id="rId221" Type="http://schemas.openxmlformats.org/officeDocument/2006/relationships/slide" Target="slides/slide219.xml"/>
  <Relationship Id="rId222" Type="http://schemas.openxmlformats.org/officeDocument/2006/relationships/slide" Target="slides/slide220.xml"/>
  <Relationship Id="rId223" Type="http://schemas.openxmlformats.org/officeDocument/2006/relationships/slide" Target="slides/slide221.xml"/>
  <Relationship Id="rId224" Type="http://schemas.openxmlformats.org/officeDocument/2006/relationships/slide" Target="slides/slide222.xml"/>
  <Relationship Id="rId225" Type="http://schemas.openxmlformats.org/officeDocument/2006/relationships/slide" Target="slides/slide223.xml"/>
  <Relationship Id="rId226" Type="http://schemas.openxmlformats.org/officeDocument/2006/relationships/slide" Target="slides/slide224.xml"/>
  <Relationship Id="rId227" Type="http://schemas.openxmlformats.org/officeDocument/2006/relationships/slide" Target="slides/slide225.xml"/>
  <Relationship Id="rId228" Type="http://schemas.openxmlformats.org/officeDocument/2006/relationships/presProps" Target="presProps.xml"/>
  <Relationship Id="rId229" Type="http://schemas.openxmlformats.org/officeDocument/2006/relationships/viewProps" Target="viewProps.xml"/>
  <Relationship Id="rId2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4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5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6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7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8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9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0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2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3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4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5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6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7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8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9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0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2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3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4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5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6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7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8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9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0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2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3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4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5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6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7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8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9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0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2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3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4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5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6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7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8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9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0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2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3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4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5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6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7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8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9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0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2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3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4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5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6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7.xml"/>
</Relationships>

</file>

<file path=ppt/slides/_rels/slide1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8.xml"/>
</Relationships>

</file>

<file path=ppt/slides/_rels/slide1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0.xml"/>
</Relationships>

</file>

<file path=ppt/slides/_rels/slide2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1.xml"/>
</Relationships>

</file>

<file path=ppt/slides/_rels/slide2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2.xml"/>
</Relationships>

</file>

<file path=ppt/slides/_rels/slide2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3.xml"/>
</Relationships>

</file>

<file path=ppt/slides/_rels/slide2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4.xml"/>
</Relationships>

</file>

<file path=ppt/slides/_rels/slide2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5.xml"/>
</Relationships>

</file>

<file path=ppt/slides/_rels/slide2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6.xml"/>
</Relationships>

</file>

<file path=ppt/slides/_rels/slide2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7.xml"/>
</Relationships>

</file>

<file path=ppt/slides/_rels/slide2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8.xml"/>
</Relationships>

</file>

<file path=ppt/slides/_rels/slide2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9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0.xml"/>
</Relationships>

</file>

<file path=ppt/slides/_rels/slide2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1.xml"/>
</Relationships>

</file>

<file path=ppt/slides/_rels/slide2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2.xml"/>
</Relationships>

</file>

<file path=ppt/slides/_rels/slide2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3.xml"/>
</Relationships>

</file>

<file path=ppt/slides/_rels/slide2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4.xml"/>
</Relationships>

</file>

<file path=ppt/slides/_rels/slide2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5.xml"/>
</Relationships>

</file>

<file path=ppt/slides/_rels/slide2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6.xml"/>
</Relationships>

</file>

<file path=ppt/slides/_rels/slide2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7.xml"/>
</Relationships>

</file>

<file path=ppt/slides/_rels/slide2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8.xml"/>
</Relationships>

</file>

<file path=ppt/slides/_rels/slide2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9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0.xml"/>
</Relationships>

</file>

<file path=ppt/slides/_rels/slide2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1.xml"/>
</Relationships>

</file>

<file path=ppt/slides/_rels/slide2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2.xml"/>
</Relationships>

</file>

<file path=ppt/slides/_rels/slide2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3.xml"/>
</Relationships>

</file>

<file path=ppt/slides/_rels/slide2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4.xml"/>
</Relationships>

</file>

<file path=ppt/slides/_rels/slide2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5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ழுகைக்கு அழைப்பு:
ஆண்டவருக்கு நன்றி செலுத்துங்கள், ஏனெனில் அவர் நல்லவர்; என்றென்றும் உள்ளது அவரது பேரன்பு.
ஆண்டவர் நமக்குக் காட்டும் மாறாத அன்பு மிகப் பெரியது;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ுபாடுகளையும் கடந்து சமத்துவ சமுதாயத்தை ஏற்படுத்த கல்விப் புலங்களில் எமக்கு வாய்ப்பினைத் தந்தமைக்காகவும், இறைவா, உமக்கு நன்றி படைக்கின்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என்று சொல்லுகிறோம் நாதா,
நாவாலே துதிக்கிறோம் நாதா,
நன்றி இயேசு ராஜ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"தாழ்வுற்றிருந்த ருந்த நம்மை நினைவுகூர்ந்தவருக்கு நன்றி செலுத்துங்கள்" என்று கற்றுத்தந்த கடவுளே, நலிவுற்றோர் தம் வாழ்வில் ஏற்றம் பெற, அவர்களின் வாழ்வை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ிமையை உறுதி செய்ய நீர் தந்துள்ள மாற்றுத்திறன் படைத்தோருக்கான கல்விக் கூடங்கள், காப்பகங்கள், தொழிற்பயிற்சி நிலையங்கள், மருத்துவ நிலையங்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ன்றவற்றிற்காக உமக்கு நன்றி செலுத்துகிறோம்.எளியோரின் கல்வி மற்றும் வாழ்க்கைத் தரம் உயரவும், உரிமைகள் கிடைக்கப்பெற்று தற்சார்புடையோராய் நிலைத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்கவும் நீர் வழங்கியிருக்கின்ற வளங்களுக்காகவும் நலன்களுக்காகவும் இறைவா, உமக்கு நன்றிகளைப் படைக்கின்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நன்றி என்று சொல்லுகிறோம் நாதா,
நாவாலே துதிக்கிறோம் நாதா,
நன்றி இயேசு ராஜ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"கடல்மீது மண்ணகத்தை விரித்தவர்க்கு நன்றி செலுத்துங்கள்" எனக் கற்பித்திருக்கின்ற கடவுளே! அனைத்து உயிரினங்கள் மற்றும் எல்லாப் படைப்புகளின் வழியாகத் த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ல்புகளை வெளிப்படுத்தி, அவற்றின் வழியாக விண்ணரசின் தகவுகளைக் கற்றுத்தந்தமைக்காக உமக்கு நன்றி செலுத்துகிறோம்.
படைப்புகளோடு இணைந்து நாங்கள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து உண்மை என்றென்றும் நிலைத்துள்ளது. ஆண்டவரே நான் உமது திருச்சட்டத்தின் மீது எத்துணைப் பற்றுக்கொண்டுள்ளேன். நாள் முழுவதும் அதைப்பற்றியே சிந்திக்கின்றேன்.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மாட்சியைப் பறைசாற்றவும், பொறுப்புள்ள இறைமக்களாய் இப்பூமியைப் பண்படுத்தி, பாதுகாத்து, அதன் பலனை அறுவடை செய்யவும், அடுத்த தலைமுறைக்கென இவ்வுலகைப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ணி வளர்க்கவும் எம்மைப் பயன்படுத்துகின்றதற்காக இறைவா, உமக்கு நன்றி செலுத்துகின்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நன்றி என்று சொல்லுகிறோம் நாதா,
நாவாலே துதிக்கிறோம் நாதா,
நன்றி இயேசு ராஜா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கற்பித்த இறைவேண்டல்:
விண்ணுலகிலிருக்கிற எங்கள் தந்தையே, உமது பெயர் தூயதெனப் போற்றப்பெறுக! உமது ஆட்சி வருக! உமது திருவுளம் விண்ணுலகில் நிறைவேறுவதுபோல மண்ணுலகில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ேறுக! எங்கள் அன்றாட உணவை இன்று எங்களுக்குத் தாரும். எங்களுக்கு எதிராகக் குற்றம் செய்தோரை நாங்கள் மன்னித்துள்ளதுபோல குற்றங்களை மன்னியு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எங்களைச் சோதனைக்கு உட்படுத்தாதேயும். தீயோனிடமிருந்து எங்களை விடுவியும். ஆட்சியும் வல்லமையும் மாட்சியும் என்றென்றும் உமக்கே. ஆமென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றைப் பாடங்கள் படித்த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ழைய ஏற்பாட்டுப் பாடம்: 2 நாளாகமம் : 20 : 13 – 19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3. யூதா கோத்திரத்தார் அனைவரும், அவர்கள் குழந்தைகளும், அவர்கள் பெண்ஜாதிகளும், அவர்கள் குமாரருங்கூட கர்த்தருக்கு முன்பாக நின்ற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4. அப்பொழுது சபையின் நடுவிலிருக்கிற மத்தனியாவின் குமாரனாகிய ஏயெலின் மகனான பெனாயாவுக்குப் பிறந்த சகரியாவின் புத்திரன் யகாசியேல் என்ன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கடவுளாகிய ஆண்டவரைப் பெருமைப்படுத்துங்கள்; அவரது அரியணைமுன் தாள்பணிந்து வணங்க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ாப்பின் புத்திரரில் ஒருவனான லேவியன்மேல் கர்த்தருடைய ஆவி இறங்கினதினால் அவன் சொன்னது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5. சகல யூதா கோத்திரத்தாரே, எருசலேமின் குடிகளே, ராஜாவாகிய யோசபாத்தே, கேளுங்கள்; நீங்கள் அந்த ஏராளமான கூட்டத்திற்குப் பயப்படாமலும் கலங்காமல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ங்கள் என்று கர்த்தர் உங்களுக்குச் சொல்லுகிறார்; இந்த யுத்தம் உங்களுடையதல்ல, தேவனுடையத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6. நாளைக்கு நீங்கள் அவர்களுக்கு விரோதமாய்ப் போங்கள்; இதோ, அவர்கள் சிஸ் என்னும் மேட்டுவழியாய் வருகிறார்கள்; நீங்கள் அவர்களை யெருவே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னாந்தரத்திற்கு எதிரான பள்ளத்தாக்கின் கடையாந்தரத்திலே கண்டு சந்திப்பீ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7. இந்த யுத்தத்தைப் பண்ணுகிறவர்கள் நீங்கள் அல்ல; யூதா மனுஷரே, எருசலேம் ஜனங்களே, நீங்கள் தரித்துநின்று கர்த்தர் உங்களுக்குச் செய்யும் இரட்சிப்பைப் பாருங்கள்;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ப்படாமலும் கலங்காமலும் இருங்கள்; நாளைக்கு அவர்களுக்கு எதிராகப் புறப்படுங்கள்; கர்த்தர் உங்களோடே இருக்கிறார் என்ற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8. அப்பொழுது யோசபாத் தரைமட்டும் முகங்குனிந்தான்; சகல யூதா கோத்திரத்தாரும் எருசலேமின் குடிகளும் கர்த்தரைப் பணிந்துகொள்ளக் கர்த்தருக்குமுன்பாகத் தாழவிழுந்த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9. கோகாத்தியரின் புத்திரரிலும் கோராகியரின் புத்திரரிலும் இருந்த லேவியர் எழுந்திருந்து, இஸ்ரவேலின் தேவனாகிய கர்த்தரை மகா சத்தத்தோடே கெம்பீரமாய்த் துதித்த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க்க இறைவேண்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அகலும் பூமி அழியும்
வேத வசனம் நிலைத்திருக்கும்
பரமன் வேதம் எனது செல்வம்
பரவசம் நிதம் அருள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ுகப் பாடம் : அப்போஸ்தலர் : 18 : 24 - 28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4. அப்பொழுது அலெக்சந்திரியா பட்டணத்தில் பிறந்தவனும் சாதுரியவானும் வேதாகமங்களில் வல்லவனுமான அப்பொல்லோ என்னும் பேர்கொண்ட ஒரு யூதன் எபேசு பட்டணத்துக்கு வந்த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5. அவன் கர்த்தருடைய மார்க்கத்திலே உபதேசிக்கப்பட்டு, யோவான் கொடுத்த ஸ்நானத்தைமாத்திரம் அறிந்தவனாயிருந்து, ஆவியில் அனலுள்ளவனாய்க் கர்த்தருக்க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ுத்தவைகளைத் திட்டமாய்ப் போதகம்பண்ணிக்கொண்டுவந்த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6. அவன் ஜெபஆலயத்தில் தைரியமாய்ப் பேசத்தொடங்கினபோது, ஆக்கில்லாவும் பிரிஸ்கில்லாளும் அவன் பேசுகிறதைக் கேட்டு, அவனைச் சேர்த்துக்கொண்டு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ுடைய மார்க்கத்தை அதிக திட்டமாய் அவனுக்கு விவரித்துக்காண்பித்த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7. பின்பு அவன் அகாயா நாட்டிற்குப் போகவேண்டுமென்றிருக்கையில், சீஷர்கள் அவனை ஏற்றுக்கொள்ளும்படி சகோதரர் அவர்களுக்கு எழுதின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8. அவன் அங்கே வந்தபின்பு வெளியரங்கமாக யூதர்களுடனே பலமாய்த் தர்க்கம்பண்ணி, இயேசுவே கிறிஸ்து என்று வேதவாக்கியங்களைக்கொண்ட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ஷ்டாந்தப்படுத்தினபடியால், கிருபையினாலே விசுவாசிகளானவர்களுக்கு மிகவும் உதவியாயிருந்த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த்தை அனைவருக்கும் தாராளமாக வழங்குகின்ற எங்கள் தாயும் தந்தையுமாகிய அன்புக் கடவுளே, 2026-ஆம் ஆண்டின் மாணவர் ஞாயிறு சிறப்புத் தொழுகையில் பங்குபெறவும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ப் பிரியர் தேவப் புதல்வர்
சேதமடையா நடந்திடுவார்
இலைகள் உதிரா மரங்கள் போல
இவர்கள் நல்ல கனி தர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ப் பாடம் : யோவான் : 8 : 12 - 20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2. மறுபடியும் இயேசு ஜனங்களை நோக்கி: நான் உலகத்திற்கு ஒளியாயிருக்கிறேன், என்னைப் பின்பற்றுகிறவன் இருளிலே நடவாமல் ஜீவஒளியை அடைந்திருப்பான் என்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3. அப்பொழுது பரிசேயர் அவரை நோக்கி: உன்னைக் குறித்து நீயே சாட்சிகொடுக்கிறாய்; உன்னுடைய சாட்சி உண்மையானதல்ல என்ற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4. இயேசு அவர்களுக்குப் பிரதியுத்தரமாக: என்னைக்குறித்து நானே சாட்சிகொடுத்தாலும், என் சாட்சி உண்மையாயிருக்கிறது; ஏனெனில் நான் எங்கேயிருந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ந்தேனென்றும், எங்கே போகிறேனென்றும் அறிந்திருக்கிறேன்; நீங்களோ நான் எங்கேயிருந்து வருகிறேனென்றும், எங்கே போகிறேனென்றும் அறியீ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5. நீங்கள் மாம்சத்துச்கேற்றபடி நியாயந்தீர்க்கிறீர்கள், நான் ஒருவனையும் நியாயந்தீர்க்கிறதில்லை;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6. நான் நியாயந்தீர்த்தால், என் தீர்ப்பு சத்தியத்தின்படியிருக்கும்; ஏனெனில் நான் தனித்திருக்கவில்லை நானும் என்னை அனுப்பின பிதாவுமாக இருக்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7. இரண்டுபேருடைய சாட்சி உண்மையென்று உங்கள் நியாயப்பிரமாணத்திலும் எழுதியிருக்கிற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ணிந்து கொள்ளவும், உமது வாக்கினால் ஆற்றல்படுத்தப்பெறவும் நீர் தந்த வாய்ப்புக்காக உமக்கு நன்றி படைக்கின்றோம். உம் அருளால் ஒரு கல்வியாண்டை நிறைவு செய்து புதிய கல்வியாண்ட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8. நான் என்னைக்குறித்துச் சாட்சி கொடுக்கிறவனாயிருக்கிறேன், என்னை அனுப்பின பிதாவும் என்னைக்குறித்துச் சாட்சிகொடுக்கிறார் என்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9. அப்பொழுது அவர்கள்: உம்முடைய பிதா எங்கே என்றார்கள். இயேசு பிரதியுத்தரமாக: என்னையும் அறியீர்கள், என் பிதாவையும் அறியீர்கள்; நீங்கள் என்ன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ந்தீர்களானால் என் பிதாவையும் அறிவீர்கள் என்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0. தேவாலயத்திலே இயேசு உபதேசம்பண்ணுகிறபோது, தருமப்பெட்டியிருக்கும் இடத்தில் இந்த வசனங்களைச் சொன்னார். அவருடைய வேளை இன்ன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ாதபடியினால் ஒருவனும் அவரைப் பிடிக்கவி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401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யாரிலும் மேலான அன்பர்,
மா நேசரே;
தாயைப் பார்க்க நல்ல நண்பர்,
மா நேசரே;
மற்ற நேசர் விட்டுப் போவார்,
நேசித்தாலும் கோபம் கொள்வார்,
இயேசுவோ என்றென்றும் விடார்;
மா நேச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என்னைத் தேடிச் சுத்தஞ்செய்தார்,
மா நேசரே;
பற்றிக்கொண்ட என்னை விடார்,
மா நேசரே;
இன்றும் என்றும் பாதுகாப்பார்,
பற்றினோரை மீட்டுக்கொள்வார்,
துன்ப நாளில் தேற்றல் செய்வார்;
மா நேச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ெஞ்சமே, நீ த்யானம் பண்ணு,
மா நேசரே ;
என்றுமே விடாமல் எண்ணு,
மா நேசரை;
எந்தத் துன்பம் வந்தும் நில்லு,
நேரே மோட்சப் பாதை செல்லு,
யேசுவாலே யாவும் வெல்லு;
மாநேச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றென்றைக்கும் கீர்த்தி சொல்வோம்,
மா நேசரே;
சோர்வுற்றாலும் வீரங்கொள்வோம்,
மா நேசரே;
கொண்ட நோக்கம் சித்திசெய்வார்,
நம்மை அவர் சேர்த்துக்கொள்வார்,
மோட்ச நன்மை யாவும் ஈவார்;
மா நேச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ுழைந்திருக்கின்ற நாங்கள் வாழ்வருளும் உமது வழிகாட்டுதலை பெறவும், ஞாலம் போற்றும் உமது ஞானத்தை உடைமையாக்கிக் 
கொள்ளவும் நாடுகின்றோம். எங்கள் எதிர்நோக்குகள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ுரை 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்றுறுதி அறிக்கை :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த்தூதுவர் பற்றுறுதி அறிக்கை
புதிதாகக் கல்விச் சாலைக்குச் செல்லும் குழந்தைகளுக்கு ஆசி கூறுதல்
(பாடல் பாடப்பெறும்போது புதிதாகப் பாடசாலைக்குச் செல்லும் குழந்தைகளுடன் பெற்றோர் திருப்பீடத்தின் முன் வருவர்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உந்தன் ஆசி தாரும்
எந்தன் இயேசு தேவா
தந்தையே நான் பணிகிறேன்
ஞானம் அற்றவன் நானே
ஞானம் தாரும் தேவா
உம்மை அன்றி வழி ஏது
என் கல்வி ஊற்றும் ந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றைப்பகுதி: ஆண்டவரின் பேரன்பைப் பற்றி நான் என்றும் பாடுவேன்; நீர் உண்மையுள்ளவர் எனத் தலைமுறைதோறும் என் நாவால் அறிவிப்ப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ுழந்தைகள் அனைவருக்கும் ஆண்டவர்தாமே கற்றுத்தருவார்; உன் பிள்ளைகள் நிறைவாழ்வு பெற்றுச் சிறப்புறுவர்.
நான் உனக்கு அறிவு புகட்டுவேன்;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நடக்க வேண்டிய வழியை உனக்குக் காட்டுவேன்; உன்னைக் கண்ணோக்கி, உனக்கு அறிவுரை கூறுவேன்.
நான் கனிவும் மனத்தாழ்மைய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யவன். ஆகவே என் நுகத்தை உங்கள்மேல் ஏற்றுக் கொண்டு என்னிடம் கற்றுக் கொள்ள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பிள்ளைகளை இயேசு தொடவேண்டுமென்று அவர்களைச் சிலர் அவரிடம் கொண்டு வந்தன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அவர்களை அரவணைத்து, தம் கைகளை அவர்கள் மீது வைத்து ஆசி வழங்கின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ட்சியங்களும் நிறைவேறட்டும். இத்தொழுகையில் உமது உடனிருப்பை உணரவும், உமது உந்துதலை ஏற்று எமை நின் திருக்கரத்தில் ஒப்படைக்கவும் அருள்தாரும். உம்முடைய கற்பிதங்களின் வாயில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ற்றோர்: ஆண்டவரே! உமது வார்த்தையின்படி எங்கள் குழந்தைகளுக்குக் கற்பிக்கவும் அவர்கள் கற்றுக்கொள்ளவும் எங்களையும், நீர் எமக்குத் தந்திருக்கின்ற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க் குழந்தைகளையும் உம் திருமுன் அர்ப்பணிக்கின்றோம். ஆமென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ேண்டல்:
(இறைவேண்டலுக்குப் பின்னர் ஆயர் அல்லது திருப்பணிவிடையாளர் குழந்தைகளின் நெற்றியில் சிலுவை அடையாளமிட்டு ஆசி வழங்கலா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ந்தைகளுக்கு வசன அட்டையோ, இனிப்போ அல்லது வேறு பரிசோ வழங்கி வாழ்த்தைப் பகிரலாம்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ாழ்த்து:
இயேசு ஞானத்திலும், உடல் வளர்ச்சியிலும் மிகுந்து கடவுளுக்கும் மனிதருக்கும் உகந்தவராய் வாழ்ந்ததுபோல, இந்தக் குழந்தைகள் வளரவும் வாழவும் தூய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ர் வாயிலாகக் கடவுள் துணை செய்வாராக. ஆமென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ப்பணிக்கொடை படைத்த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ப்பணிக்கொடைக்கான இறைவேண்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ப்புகள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 : கீர்த்தனை : 57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யாளுகையின் தகவுகளில் வளர்ந்து, நற்பண்புகளால் எங்கள் வாழ்வை அணிசெய்து, உமக்குச் சான்றுகளாய் இலங்கிடத் துணை செய்தருளும். ஆண்டவரும் மீட்பருமாகிய இயேசு கிறிஸ்துவ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ந்து நல்வரம் தந்தனுப்பையா,-ஆதி நாதா, ஜோதீ
வல்ல ஆவியை வார்த் தெழுப்பைய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ண்ணின ஜெபம் எண்ணிக்கேள் இன்னும்-ஆதிநாதா ஜோதீ
பண்பாய் உள்ளினில் பதிந்து ஆளெ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ாதில் கேட்ட உன் கோதில் வாக்கியம்-ஆதிநாதா, ஜோதீ
கருத்தில் இருத்தப்போதே பாக்கிய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ுறத்தில் சென்று அறத்தைச் செய்யவே, - ஆதி நாதா, ஜோதீ
புத்தியைத் தா நான் புதிதாய் உய்ய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ந்தப் பலியின் சொந்தக் 'கந்தமே-ஆதிநாதா ஜோதீ
என்னில் கமழ ஈவாய் அந்த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யீட்டு மன்றாட்டு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 
மன்றாடுவோமாக!
இரக்கத்தையும் நீதியையும் அன்பையும் வெளிப்படுத்துகின்ற தூய கடவுளே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நேயத்தோடு கூடிய சனநாயக, சமத்துவ, சகோதரத்துவச் சமூகத்தைக் கட்டி எழுப்பும் நோக்கோடு கல்வி அமைப்புகளும், நிறுவனங்களும் அரசுகள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ண்டாற்றத் துணைபுரிவீராக! இறையருளால் உலகின் அனைத்து ஞானங்களையும் கற்றுக்கொண்டு சமூகத்துக்கும் சபைக்கும் பயனுள்ள வகைய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ங்காற்றுவதற்காக மாணாக்கரை மாற்றுருவாக்கம் செய்யும் மையமாக கல்விக்கூடங்கள் திகழ உதவி செய்வீராக! கல்வியை ஓர் அரசியல், சமூக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ாக மன்றாடுகிறோம் நல்ல கடவுளே, ஆமெ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ச் செயல்பாடாகக் கருதி அதனூடாக முழுமையான விடுதலையைச் சாத்தியப்படுத்திக்கொள்ள இறைவா, உமதருள் வேண்டி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இரக்கத்தை முன்னிட்டு
எங்கள் மன்றாட்டைக் கேட்டருளும் ஆண்டவ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இதோ, புதுச்செயல் ஒன்றை நான் செய்கிறேன்;இப்பொழுதே அது தோன்றிவிட்டது என எமக்கு வாக்குறுதி வழங்கியிருக்கின்ற கடவுளே, இந்தப் புதிய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யாண்டில் புதிய காட்சியோடும் புத்துணர்வோடும் அடியெடுத்து வைத்திருக்கின்ற நாங்கள், தடையின்றி எங்கள் கல்வியைத் தொடரவும் உயர்கல்விக்கான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ப்புகளைப் பெறவும், வேலை வாய்ப்புகளைப் பெற்றுக்கொள்ளவும் கல்வியின் வழியாகச் சிகரங்களை அடையவும் துணைசெய்தருளு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ல்வியைச் சந்தித்ததாலும், பொருளாதாரக் காரணங்களினாலும், உரிமையும் வாய்ப்பும் மறுக்கப்பட்டதாலும், சமூக ஏற்றத்தாழ்வுகளால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க்கூடங்களிலிருந்து வெளியேற்றப்பட்ட மாணவர்களை நீர் சந்தித்தருளும். அத்தகையோரின் வாழ்வையும் கல்வி கற்கும் உரிமையையும் சபையாகவ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ூகமாகவும் நாங்கள் உறுதிசெய்ய எமக்கு உதவியருளும். குடும்பங்களிலும் கல்விச்சாலைகளிலும் குழந்தைகள், குறிப்பாக, பெண்குழந்தைகளுக்கு எதிரான அநீதிகள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ிமை மீறல்கள், பாலியல் வன்கொடுமைகள், குழந்தைக் கடத்தல் போன்ற தீமைகளுக்கு எதிரான விழிப்புணர்வையும் அவற்றை மேற்கொள்வதற்கான வழிகளைய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ன்னிந்தியத் திருச்சபை
கன்னியாகுமரிப்‌ பேராயம்‌
கிறிஸ்தவக் கல்வி வளா்ச்சித்துறை
மாணவா் ஞாயிறு
சிறப்புத் தொழுகை
07-06-2026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482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டைய இறைவா, உமதருள் வேண்டி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
உமது இரக்கத்தை முன்னிட்டு
எங்கள் மன்றாட்டைக் கேட்டருளும் ஆண்டவ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திக்கற்றவர்களின் வேண்டுதலுக்கு செவி கொடுக்கின்ற கடவுளே, இவ்வுலகில் நோய்களினாலும், வறுமையினாலும் வேதனையில் உழலுகின்ற அனைத்து மக்கள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வாழ்வுக்காக உம்மை நோக்கி மன்றாடுகிறோம். பல்வேறு பருவ மற்றும் நாள்பட்ட வியாதிகளினாலே பாதிக்கப்பட்டிருக்கின்ற குழந்தைகளும் மாற்றுத்திறன் படைத்தோர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ம்பெற இரக்கம் காண்பித்தருளும். உடல் குறைபாடுகளைக் காரணம் காட்டி குழந்தைகளிடம் பேதம் பார்க்கும் சமூகத்தின் மனநிலையைக் குணமாக்கியருளு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ட்டச்சத்து கிடைக்கப்பெறாத குழந்தைகள், ஆதரவற்ற குழந்தைகள், குழந்தை தெருவோரத்தில் வாழும் குழந்தைகள், காணாமற்போன குழந்தைகள் என அனைத்துக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ந்தைகளின் மீதான அக்கறையை எமக்குத் தந்து குழந்தைகளின் நலம் நாடுவதற்காக நாங்கள் தொடர்ந்து உழைக்க இறைவா, உமதருள் வேண்டி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இரக்கத்தை முன்னிட்டு
எங்கள் மன்றாட்டைக் கேட்டருளும் ஆண்டவ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எங்கள் கூக்குரலைக்கேட்டு விண்ணப்பத்திற்குச் செவிசாய்க்கின்ற ஆற்றல் நிறைந்த கடவுளே, உம்மில் நிலைத்திருந்து கல்வித் திருப்பணியை நிறைவேற்றி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 யேசு எந்தன் நேசரே,
கண்டேன் வேத நூலிலே;
பாலர் அவர் சொந்தந்தான்,
தாங்க அவர் வல்லோர்த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ின்ற எங்கள் கன்னியாகுமரிப் பேராயம், கிறிஸ்தவக் கல்வி வளர்ச்சித்துறை, திருச்சபைகள், கல்வி நிறுவனங்கள் குறிப்பாக, எங்கள் திருச்சபை என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ின் முற்போக்கான வளர்ச்சிக்காக உம்மை நோக்கி மன்றாடுகிறோம். அனைவரும் வாழ்வு பெறும் பொருட்டு கல்விச் சேவைகள் விரிவடையவும், கல்வி வணிகச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ையிலிருந்து விடுதலை பெற்று அனைத்து மக்களுக்கும் கிடைக்கப்பெறவும் மதிப்பீடுகளை மையமாகக் கொண்ட கற்றல் முறைகளுக்கு முக்கியத்துவம் வழங்கப்படவ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ை அறிகிற அறிவில் அனைவரும் வளரவும் இறைவா, உமதருள் வேண்டி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இரக்கத்தை முன்னிட்டு
எங்கள் மன்றாட்டைக் கேட்டருளும் ஆண்டவ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ு இறைவேண்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ுக் கவி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418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ம்பீரமாகவே
சங்கீதம் பாடுங்கள்;
மாந்தர் எல்லாருமே,
மகிழ்ந்து போற்றுங்கள்;
பிதா,குமாரன், ஆவியாம்
த்ரியேகருக்குத் துதியா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சு என் நேசர்,
யேசு என் நேசர்,
யேசு என் நேசர்,
மெய் வேத வாக்கி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யாசி:ஆய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...! ஆமென்...! ஆமென்...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ஆண்டவர் உங்களோடிருப்பாராக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அவர் உம்மோடும் இருப்பாராக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சமாதானத்துடன் சென்று வாருங்க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ஆண்டவரின் திருப்பெயராலே, ஆமெ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னை மீட்க மரித்தார்,
மோட்ச வாசல் திறந்தார்
எந்தன் பாவம் நீக்குவார்,
பாலன் என்னை ரட்ச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சு என் நேசர்,
யேசு என் நேசர்,
யேசு என் நேசர்,
மெய் வேத வாக்கி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 பெலவீனம், நோவிலும்
என்றும் என்னை நேசிக்கும்
இயேசு தாங்கித் தேற்றுவார்,
பாதுகாக்க வர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சு என் நேசர்,
யேசு என் நேசர்,
யேசு என் நேசர்,
மெய் வேத வாக்கி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 எந்தன் மீட்பர் யேசுவே,
தங்குவார் என்னருகே;
நேசனாய் நான் மரித்தால்,
சேர்ப்பார் அன்பின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சு என் நேசர்,
யேசு என் நேசர்,
யேசு என் நேசர்,
மெய் வேத வாக்கி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ைமுறையாகப் படித்த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ப்பொரு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ஞானம் தனக்கு ஒரு வீட்டைக் கட்டியிருக்கின்றது; அதற்கென ஏழு தூண்களைச் செதுக்கிருக்கின்றத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ஆண்டவரிடம் கொள்ளும் அச்சமே ஞானத்தின் தொடக்கம்; தூயவராகிய அவரைப்பற்றிய உணர்வே மெய்யுணர்வ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“அறியாப் பிள்ளைகளே, இங்கே வாருங்கள்” என்று அறிவிக்கச் செய்து; மதிக்கேடருக்கு அழைப்பு விடுத்தத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ஆண்டவருக்கு அஞ்சுவது தீமையைப் பகைக்கச் செய்யும்; ஆணவத்தையும் இறுமாப்பைபும் தீமையையும் உருட்டையும் புரட்டையும் நான் விரும்புகிற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பிள்ளைகளே, எனக்குச் செவிகொடுங்கள்; என் வழிகளைப் பின்பற்றுகின்றோர் நற்பேறு பெற்றோ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பொய் வழியை என்னைவிட்டு விலக்கியருக்கும், உமது திருச்சட்டத்தை எனக்குக் கற்றுத்தர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பிள்ளைகளே, எனக்குச் செவிகொடுங்கள்; நான் சொல்வதைக் கவன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நீர் என் அறிவை விரிவாகும்போது உம் கட்டளைகள் காட்டும் வழியில் நான் விரைந்து செல்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 : பிள்ளைகளே! தந்தையின் போதனைக்குச் செவிசாயுங்கள்; மெய்யுணர்வை அடையும்படி அதில் கவனம் செலுத்த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 : உம் விதிமுறைகளை நான் கடைப்பிடிப்பேன்; என்னை ஒருபோதும் கைவிடவிடாதே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Jesus The Ultimate Influencer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வரும் : நீ எதைச் செய்தாலும் ஆண்டவரை மனத்தில் வைத்துச் செய்; அப்பொழுது அவர் உன் பாதைகளைச் செம்மையாக்க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வொரு கடவுளைப் போற்றுதல்: (மகிமையின் கவி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வும், குமாரனும் பரிசுத்த ஆவிக்கும்
மகிமை உண்டாவதாக!
ஆதியிலும் இப்பொழுதும் எப்பொழுதும் சதாகாலங்களிலும்
மகிமை உண்டாவதாக! ஆமென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ழை உணர அழைப்பு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ிள்ளைகளே, நீங்கள் பாவம் செய்யாதிருக்க வேண்டும் என இதை நான் உங்களுக்கு எழுதுகிறேன்; ஆயினும் ஒருவர் பாவம் செய்ய நேர்ந்தால் தந்தையிடம் பரிந்து பேசுபவர் ஒருவர் நமக்கு இருக்கிறார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ே மாசற்ற இயேசு கிறிஸ்து. பாவங்களை நீக்கவே அவர் தோன்றினார் என்பது உங்களுக்குத் தெரியும். அவரிடம் பாவம் இல்லை. ஆனால் பாவம் நம்மிடம் இல்லை என்போமென்றால் நம்மை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ஏமாற்றிக்கொள்வோம். உண்மையும் நம்மிடம் இராத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தலை வழங்கும் கடவுள், கிறிஸ்துவின் பொருட்டு நம்
பாவங்களை மன்னிக்கவும், அவர் வாயிலாக நம்மைத் தம்மோடு
ஒப்பரவாக்கவும் நமது குற்றங்களைக் கிறிஸ்துவின் வாயிலாகக்
கடவுளிடம் அறிக்கையிடுவோமாக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ழை அறிக்கை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"விவேகமுள்ளவரோ அறிவை எளிதில் பெறுவார்" எனப் போதித்திருக்கின்ற கடவுளே, எம் வாழ்வுக்கு ஆசியாகவும் சமூக மாற்றத்திற்கு ஆதாரமாகவும் கல்வியை நீர் எமக்குத் தந்திருந்தும் அத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ற்பு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ிப்பை உணராமற்போனோம். கல்வி என்னும் அறிவுச் சமுத்திரத்தில் முழுகி முத்தெடுக்க வேண்டிய நாங்கள் சமூக ஊடகங்களிலும், தொடர்பு சாதனங்களிலும் சிக்குண்டு நேரத்தை விரய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தோம். கைப்பேசி, கணிப்பொறி போன்ற மின்னணுப் பொருட்களை ஆக்கப்பூர்வமாகப் பயன்படுத்தாமல் பொழுதுபோக்கிற்காகவும், சிற்றின்ப நாட்டங்களுக்காகவும் பயன்படுத்தி, உமக்க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பாகக் குற்றம் புரிந்தோம். திருமறையைப் படித்தல், இறைவேண்டல் ஏறெடுத்தல், கற்றவற்றில் நிலைத்திருத்தல் போன்ற ஆன்மிக நெறிகளுக்கு முதலிடம் தரத் தவறினோ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ூக அநீதிகளை அடையாளம் காணவும், மேற்கொள்ளவும், கல்வியை ஆயுதமாகப் பயன்படுத்தாமல் சமூகத் தீமைகளோடு சமரசம் செய்துகொண்டோம். குற்றம் உணர்ந்து உம்மிட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ம் எங்களை இறைவா, உமது பேரன்பை முன்னிட்டு மன்னித்தருள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ீதி ஓர் கந்தை அல்லவோ, - யேசுநாதா ஸ்வாமி
என் செய்வேன் மறு தஞ்ச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பிள்ளைகளே! தந்தையின் போதனைக்குச் செவிசாயுங்கள், எனக் கற்பித்திருக்கின்ற கடவுளே! தாங்கள் அடைகின்ற கடினங்களை தங்கள் குழந்தைகள் சந்திக்கக் கூடாது என்கிற எண்ணத்தோடு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ள் கல்வி கற்று உயர அரும்பாடுபட்டு உழைக்கும் எங்கள் பெற்றோரின் அன்பையும் பாசத்தையும் புரிந்துகொள்ளத் தவறினோம். எங்கள் பெற்றோரின் உழைப்பை சுரண்டியதாலும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களின் நலன் தரும் ஆலோசனைகளை அலட்சியப்படுத்தியதாலும், கல்வியில் தோற்று போய் எங்கள் தாய் தந்தையின் கண்ணீருக்குக் காரணமானோ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ஆவியார் என்னும் மூவொரு கடவுளின் திருப்பெயா் வாழ்த்தப்பெறுவதாக! 2026-ஆம் ஆண்டின் மாணவா் ஞாயிறு சிறப்புத் தொழுகையில் பங்கேற்கும்படியாய் வருகை புரிந்திருக்கின்ற இறைமக்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ுக்குக் கருத்தாய்க் கல்வி புகட்டும் ஆசிரியர்களின் அக்கறையையும் அரவணைப்பையும் அலட்சியம் செய்தோம். பள்ளிக்கூடம், நூலகம், திருச்சபை, திருமறைப்பள்ளி எனக் கற்பதற்கான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ங்கள் வாய்க்கப் பெற்றிருந்தும் வாஞ்சையோடு அவற்றைப் பயன்படுத்தத் தவறினோம். சக மாணவர்களோடு சமத்துவம் பேணாமல் ஏற்றத்தாழ்வுடன் நடந்து கொண்டோ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ழை உணர்ந்து உம்மிடம் வரும் எங்களை, இறைவா, உமது பெருங்கருணையை முன்னிட்டு மன்னித்தருள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ீதி ஓர் கந்தை அல்லவோ, - யேசுநாதா ஸ்வாமி
என் செய்வேன் மறு தஞ்ச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தலைமைக் குருவாக இருந்து நற்போதனைகளை எங்களுக்கு வழங்கியிருக்கின்ற அன்பின் கடவுளே, அறப்பணியாகிய ஆசிரியப் பணிக்கு அழைப்புப் பெற்றிருக்கின்ற நாங்கள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குப்பறையில் முகங்களையும் மாணவர்களின் மன இயல்பினையும் புரிந்துகொள்ளத் தவறினோம். மாணவர்களுக்கு நிகழும் குழப்பங்கள், இருக்கும் தயக்கங்கள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ம் சந்தேகங்கள், பகிர்ந்துகொள்ளப்படாத வருத்தங்கள், வெளிப்படுத்த முடியாத கசப்புகள், புரிந்துகொள்ளப்படாத நியாயங்கள் என அவர்களின் உள மற்றும் உடல்நிலை அறிந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 புகட்டத் தவறினோம். இறுக்கங்கள் நிறைந்து கிடக்கும் வகுப்பறையில் கற்பித்தலின் வாயிலாக சந்தோசத்தின் சாரங்களைத் திறக்கத் தவறினோம். குழந்தைகள் அனைவர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ங்களுக்கான சொந்த நோக்கங்களை, இயல்புகளைக் கொண்ட, சாதிக்கும் திறன் பெற்ற இளம் உயிர்கள் என்பதைக் கருத்தில் கொள்ளாமல், அவர்களை கற்றல் நடவடிக்கைக்காகவ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வரையும் இறைமைந்தன் இயேசு கிறிஸ்துவின் இனிய பெயரில் வாழ்த்தி வரவேற்றுக் கொள்கிறோம். நாம் அனைவரும் எழுந்து நன்றியுள்ள இருதயத்தோடே கடவுளைத் தொழுவோமாக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வாக்கப்பட்ட பொம்மைகளாகக் கருதி பாடம் கற்பித்தோம். எங்கள் கற்பித்தல் பணிவிடையில், ஆசிரியர்களுக்கெல்லாம் ஆசிரியரான இயேசு கிறிஸ்துவின் கனிவுட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பிக்கும் புதிய முன்மாதிரியைப் பின்பற்ற மறுத்தோம். தவறுகளை உணர்ந்து உம்மிடம் வரும் எங்களை, இறைவா, உமது பேரிரக்கத்தை முன்னிட்டு மன்னித்தருள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எந்தன் நீதி ஓர் கந்தை அல்லவோ, - யேசுநாதா ஸ்வாமி
என் செய்வேன் மறு தஞ்ச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 (பெற்றோர்)
நல்வழியில் நடக்கப் பிள்ளையைப் பழக்கு எனக் கற்பித்திருக்கின்ற கடவுளே! இவ்வுலகில் பிறந்திருக்கும் ஒவ்வொரு குழந்தையும் இப்பூமிக்காகவே பிறந்திருக்கின்றது; இப்பிரபஞ்சத்த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ர் இயக்கத்திற்குப் பங்காற்றப் போகிறது என்பதை அறியாமல் குடும்பத்தின் குறுகிய எல்லைக்குள் அவர்களின் வாழ்வைச் சுருக்கி அவா்களை வளா்த்து வந்தோம். குழந்தைகள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து எல்லையற்ற உரிமையுடையவா்களாய் அவா்களை உடைமைகளாகக் கருதி எங்கள் விருப்பங்களை அவா்கள்மேல் திணித்தோம். மதிப்பெண்களை நோக்கி ஒடும் பந்தயக்குதிரைகளாகப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களை நடத்தினோம். திருச்சபைக்கும் திருப்பணிகளுக்கும் திருவசனங்களைக் கற்றுக் கொள்வதற்கும் முதன்மை இடம் தந்து அவா்களைக் கற்பிக்கத் தவறினோ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ந்தைகளின் தவறுகளுக்கும், தோல்விகளுக்கும் தாய் தந்தையராகிய நாங்கள் ஒருவரையொருவர் குற்றஞ்சாட்டி எங்கள் பொறுப்புகளிலிருந்து தவறிப்போனோம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உணாந்து உம்மிடம் வரும் எங்களை இறைவா, உமது பேரருளை முன்னிட்டு மன்னித்தருள மன்றாடுகி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ப்புகழ்ப்பா:
1. யேசு கற்பித்தார் ஒளி வீசவே,
சிறு தீபம்போல இருள் நீக்கவே;
அந்தகார லோகில் ஒளி வீசுவோம்.
அங்கும் இங்கும் எங்கும்
பிரகாசிப்ப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ீதி ஓர் கந்தை அல்லவோ, - யேசுநாதா, ஸ்வாமி
என் செய்வேன்? மறு தஞ்ச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ழைமன்னிப்பின் உறுதிமொழிதல்: ஆயா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அனைத்து ஆற்றலும் அருளும் மிகுந்த கடவுள் கூறுவது இதுவே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'உன் குற்றங்களை கார்மேகம்போலும், உன் பாவங்களைப் பனிப்படலம்போலும் அகற்றிவிட்டேன். அமைதி அருளும் கடவுள்தாமே உங்களை முற்றிலும் தூய்மையாக்குவாராக!"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அவர்தம் திருவுளத்தை நீங்கள் நிறைவேற்றும்படி, எல்லா நன்மைகளையும் செய்வதற்கு உங்களை ஆயத்தப்படுத்தி, இயேசு கிறிஸ்துவின் வழியாகத் தூய ஆவியாரி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லை அருளி, தமக்கு உகந்ததை உங்களில் நிறைவேற்றுவாராக!"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 
"ஆமென்! ஞானமே உருவாகிய கடவுள் ஒருவருக்கே, இயேசு கிறிஸ்துவின் வழியாய் என்றென்றும் மாட்சி உரித்தாகுக!
நன்றியறிதல் மன்றாட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ஆண்டவரின் பேரன்பை முன்னிட்டு, மானிடர்களுக்காக அவர் செய்த வியத்தகு செயல்களை முன்னிட்டு, அவர்கள் அவருக்கு நன்றி செலுத்துவார்களாக! (திபா. 107:8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மக்கள்:
கடவுளின் பெயரை நான் பாடிப் புகழ்வேன்; அவருக்கு நன்றி செலுத்தி, அவரை மாட்சிமைப்படுத்துவேன். (திபா. 69:30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எங்கள் வாழ்நாளை நலன்களினால் நிறைவுறச் செய்கின்ற அன்பின் கடவுளே, சமூக அடிமைத்தனத்திலும், மூடப்பழக்கவழக்கங்களிலும் மூழ்கிப்போயிருந்த எம் மூதாதைய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ுதல் அவர்க்காய் ஒளி வீசுவோம்;
ஒளி மங்கிடாமல்
காத்துக் கொள்ளுவோம்;
இயேசு நோக்கிப் பார்க்க
ஒளி வீசுவோம்.
அங்கும் இங்கும் எங்கும்
பிரகாசிப்ப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யறிவு பெறவும், விடுதலை வாழ்வை சுதந்தரிக்கவும், தியாகத்தோடு சேவை புரிந்த அருள்தொண்டர்களுக்காகவும், திருச்சபைகளுக்காகவும், நிறுவனங்களுக்காகவ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 நன்றி படைக்கின்றோம்.தலைமுறைத் தலைமுறையாக உமது உடன்படிக்கையின் உறுதிமொழிகளை எங்கள் வாழ்வில் நிறைவேற்றியதன் வாயிலாக இன்று நாங்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ற்றுள்ள எங்கள் திருச்சபை, கன்னியாகுமரிப் பேராயம், திருச்சபைகள், பேராயர், ஆயர்கள், திருப்பணியர், கிறிஸ்தவக் கல்வி வளர்ச்சித்துறை, திருமறைப்பள்ளி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ிக் கூடங்கள், இறையியல், கலை, அறிவியல், தொழில்நுட்பம் மற்றும் மருத்துவம் சார்ந்த கல்லூரிகள், ஆசிரியர்கள், மாணாக்கர் என அனைவருக்காகவும், அவர்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ாக நாங்கள் பெற்றுவரும் அருள்வளங்களுக்காகவும், உமது மேன்மைமிக்க செயல்களுக்காகவும் இறைவா, உமக்கு நன்றி செலுத்துகின்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ல்: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என்று சொல்லுகிறோம் நாதா,
நாவாலே துதிக்கிறோம் நாதா,
நன்றி இயேசு ராஜ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நர்:
"ஆண்டவர் செய்த வியத்தகு செயல்களை நினைவுகூருங்கள்" எனக் கற்பித்திருக்கின்ற கடவுளே, கடந்த கல்வியாண்டில் நாங்கள் நேர்த்தியாய்க் கற்றுத் தேர்ச்சியடையவும்,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 கல்விக்கான வாய்ப்பைப் பெறவும், உயர்ந்த இலக்கை நிர்ணயித்து, அவைகளை நோக்கி முன்னேறிச் செல்லவும் அருள்செய்தமைக்காக உமக்கு நன்றி செலுத்துகின்ற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ூகத்தில் நிலவும் பாகுபாடுகளையும் பிரிவினைகளையும் தாண்டி ஒருமைப்பாட்டினை உருவாக்கும் ஆற்றலைக் கல்வியினூடாக எமக்கு வழங்கியமைக்காகவும், மார்க்க பேதங்களையும் வர்க்க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2026-06-07T10:39:00Z</dcterms:created>
  <dcterms:modified xsi:type="dcterms:W3CDTF">2026-06-07T10:39:00Z</dcterms:modified>
  <dc:title>Special Song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