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தற்காக பிடிக்கபட்டேனோ
அதை பிடித்துக் கொள்ளும்படி
ஆசையாய் தொடருகிறேன் 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வந்தாலும்
நஷ்டங்கள் வந்தாலும் 
தொடர்ந்து ஓடுகிறேன் 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ன்னானவை மறந்து
முன்னானவை நோக்கி
ஆசையாய் தொடரு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போராட்டம் போராடி
ஓட்டத்தை முடித்திடுவேன்
விசுவாசம் காத்துக் கொள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விசுவாசிக்கும் தேவன்
இன்னாரென்று அறிவேன்
ஆசையாய் தொடரு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2026-07-30T13:46:30Z</dcterms:created>
  <dcterms:modified xsi:type="dcterms:W3CDTF">2026-07-30T13:46:30Z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