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த்தமமாய் நடக்கிறவன் பத்திரமாய் நடக்கிறான்; கோணலான வழிகளில் நடக்கிறவனோ கண்டுபிடிக்கப்படுவ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ண்சாடை காட்டுகிறவன் நோவு உண்டாக்குகிறான்; அலப்புகிற மூடன் விழு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திமானுடைய வாய் ஜீவஊற்று; கொடுமையோ துன்மார்க்கனுடைய வாயை அடை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கை விரோதங்களை எழுப்பும்; அன்போ சகல பாவங்களையும் மூ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ுத்திமானுடைய உதடுகளில் விளங்குவது ஞானம்; மதிகேடனுடைய முதுகுக்கு ஏற்றது பிரம்ப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ஞானவான்கள் அறிவைச் சேர்த்துவைக்கிறார்கள்; மூடனுடைய வாய்க்குக் கேடு சமீபித்த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ஐசுவரியவானுடைய பொருள் அவனுக்கு அரணான பட்டணம்; ஏழைகளின் வறுமையோ அவர்களைக் கலங்கப்பண்ண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திமானுடைய பிரயாசம் ஜீவனையும், துன்மார்க்கனுடைய விளைவோ பாவத்தையும் பிறப்பி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த்திமதிகளைக் காத்துக்கொள்ளுகிறவன் ஜீவவழியில் இருக்கிறான்; கண்டனையை (கண்டிப்பை) வெறுக்கிறவனோ மோசம்போ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கையை மறைக்கிறவன் பொய்உதடன்; புறங்கூறுகிறவன் மதிகேட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ாலொமோனின் நீதிமொழிகள்: ஞானமுள்ள மகன் தகப்பனைச் சந்தோஷப்படுத்துகிறான்; மூடத்தனமுள்ளவனோ தாய்க்குச் சஞ்சலமாயிருக்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ொற்களின் மிகுதியில் பாவமில்லாமற்போகாது; தன் உதடுகளை அடக்குகிறவனோ புத்திம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திமானுடைய நாவு சுத்தவெள்ளி; துன்மார்க்கனுடைய மனம் அற்பவிலையும் பெற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திமானுடைய உதடுகள் அநேகரைப் போஷிக்கும்; மூடரோ மதியீனத்தினால் மாள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ின் ஆசீர்வாதமே ஐசுவரியத்தைத் தரும்; அதனோடே அவர் வேதனையைக் கூட்ட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ீவினைசெய்வது மூடனுக்கு விளையாட்டு; புத்திமானுக்கோ ஞானம் உண்ட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ுன்மார்க்கன் பயப்படும் காரியம் அவனுக்கு வந்து நேரிடும்; நீதிமான் விரும்புகிற காரியம் அவனுக்குக் கொடுக்கப்ப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ுழல்காற்று கடந்துபோவதுபோல் துன்மார்க்கன் கடந்துபோவான்; நீதிமானோ நித்திய அஸ்திபாரமுள்ள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ற்களுக்குக் காடியும், கண்களுக்குப் புகையும் எப்படியிருக்கிறதோ, அப்படியே சோம்பேறியும் தன்னை அனுப்புகிறவர்களுக்கு இருக்கி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ுக்குப் பயப்படுதல் ஆயுசுநாட்களைப் பெருகப்பண்ணும்; துன்மார்க்கருடைய வருஷங்களோ குறுகிப்ப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திமான்களின் நம்பிக்கை மகிழ்ச்சியாகும்; துன்மார்க்கருடைய அபேட்சையோ அழிய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ியாயத்தின் திரவியங்கள் ஒன்றுக்கும் உதவாது; நீதியோ மரணத்துக்குத் தப்புவி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ின் வழி உத்தமர்களுக்கு அரண்; அக்கிரமக்காரருக்கோ கலக்க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திமான் என்றும் அசைக்கப்படுவதில்லை; துன்மார்க்கர் பூமியில் வசிப்பத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திமானுடைய வாய் ஞானத்தை வெளிப்படுத்தும்; மாறுபாடுள்ள நாவோ அறுப்புண்டுப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திமான்களுடைய உதடுகள் பிரியமானவைகளைப் பேச அறியும்; துன்மார்க்கருடைய வாயோ மாறுபாடுள்ள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நீதிமான்களைப் பசியினால் வருந்தவிடார்; துன்மார்க்கருடைய பொருளையோ அகற்றிவிட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ோம்பற்கையால் வேலைசெய்கிறவன் ஏழையாவான்; சுறுசுறுப்புள்ளவன் கையோ செல்வத்தை உண்டா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ோடைகாலத்தில் சேர்க்கிறவன் புத்தியுள்ள மகன்; அறுப்புக்காலத்தில் தூங்குகிறவனோ இலச்சையை உண்டாக்குகிற மக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திமானுடைய சிரசின்மேல் ஆசீர்வாதங்கள் தங்கும்; கொடுமையோ துன்மார்க்கனுடைய வாயை அடை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திமானுடைய பேர் புகழ்பெற்று விளங்கும்; துன்மார்க்கனுடைய பேரோ அழிந்துபோ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ுதயத்தில் ஞானமுள்ளவன் கட்டளைகளை ஏற்றுக்கொள்ளுகிறான்; அலப்புகிற மூடனோ விழுவ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యథార్థముగా ప్రవర్తించువాడు నిర్భయముగా ప్రవ ర్తించును. కుటిలవర్తనుడు బయలుప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కనుసైగ చేయువాడు వ్యధ పుట్టించును పనికిమాలిన వదరుబోతు నశ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ీతిమంతుని నోరు జీవపు ఊట భక్తిహీనుల నోరు బలాత్కారము మరుగుపర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గ కలహమును రేపును ప్రేమ దోషములన్నిటిని కప్ప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వివేకుని పెదవులయందు జ్ఞానము కనబడును బుద్ధిహీనుని వీపునకు బెత్తమే త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జ్ఞానులు జ్ఞానము సమకూర్చుకొందురు మూఢుల నోరు అప్పుడే నాశనము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ధనవంతుని ఆస్తి వానికి ఆశ్రయపట్టణము దరిద్రుని పేదరికము వానికి నాశనకర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తిమంతుని కష్టార్జితము జీవదాయకము భక్తిహీనునికి కలుగు వచ్చుబడి పాపము పుట్ట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ఉపదేశము నంగీకరించువాడు జీవమార్గములో ఉన్నాడు గద్దింపునకు లోబడనివాడు త్రోవ తప్ప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ంతరంగమున పగ ఉంచుకొనువాడు అబద్ధికుడు కొండెము ప్రచురము చేయువాడు బుద్ధిహీన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జ్ఞానముగల కుమారుడు తండ్రిని సంతోషపరచును బుద్ధిలేని కుమారుడు తన తల్లికి దుఃఖము పుట్ట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విస్తారమైన మాటలలో దోషముండక మానదు తన పెదవులను మూసికొనువాడు బుద్ధిమంత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నీతిమంతుని నాలుక ప్రశస్తమైన వెండివంటిది భక్తిహీనుల ఆలోచన పనికిమాలి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ీతిమంతుని పెదవులు అనేకులకు ఉపదేశించును బుద్ధి లేకపోవుట చేత మూఢులు చనిపోవ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యెహోవా ఆశీర్వాదము ఐశ్వర్యమిచ్చును నరుల కష్టముచేత ఆ యాశీర్వాదము ఎక్కువ కా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చెడుపనులు చేయుట బుద్ధిహీనునికి ఆటగా నున్నది వివేకికి జ్ఞానపరిశ్రమ చేయుట అట్టిద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భక్తిహీనుడు దేనికి భయపడునో అదే వానిమీదికి వచ్చును నీతిమంతులు ఆశించునది వారికి దొరుక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సుడిగాలి వీచగా భక్తిహీనుడు లేకపోవును. నీతిమంతుడు నిత్యము నిలుచు కట్టడమువలె ఉ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సోమరి తనను పని పెట్టువారికి పండ్లకు పులుసువంటివాడు కండ్లకు పొగవంటి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యెహోవాయందు భయభక్తులు కలిగియుండుట దీర్ఘాయువునకు కారణము భక్తిహీనుల ఆయుస్సు తక్కువై 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నీతిమంతుల ఆశ సంతోషము పుట్టించును. భక్తిహీనుల ఆశ భంగమై 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భక్తిహీనుల ధనము వారికి లాభకరము కాదు నీతి మరణమునుండి రక్ష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యథార్థవంతునికి యెహోవా యేర్పాటు ఆశ్రయదుర్గము పాపముచేయువారికి అది నాశనకర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నీతిమంతుడు ఎన్నడును కదలింపబడడు భక్తిహీనులు దేశములో నివసింప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నీతిమంతుని నోరు జ్ఞానోపదేశమును పలుకును మూర్ఖపు మాటలు పలుకు నాలుక పెరికివేయ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నీతిమంతుని పెదవులు ఉపయుక్తములైన సంగతులు పలుకును భక్తిహీనుల నోట మూర్ఖపు మాటలు 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యెహోవా నీతిమంతుని ఆకలిగొననియ్యడు భక్తిహీనుని ఆశను భంగము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బద్ధకముగా పనిచేయువాడు దరిద్రుడగును శ్రద్ధగలవాడు ఐశ్వర్యవంతుడ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వేసవికాలమున కూర్చువాడు బుద్ధిగల కుమారుడు కోతకాలమందు నిద్రించువాడు సిగ్గుపరచు కుమా ర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ీతిమంతుని తలమీదికి ఆశీర్వాదములు వచ్చును బలాత్కారము భక్తిహీనుని నోరు మూసి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తిమంతుని జ్ఞాపకముచేసికొనుట ఆశీర్వాదకర మగును భక్తిహీనుల పేరు అసహ్యత పుట్టించ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జ్ఞానచిత్తుడు ఉపదేశము నంగీకరించును పనికిమాలిన వదరుబోతు నశ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2026-07-30T23:16:34Z</dcterms:created>
  <dcterms:modified xsi:type="dcterms:W3CDTF">2026-07-30T23:16:34Z</dcterms:modified>
  <dc:title>நீதிமொழிகள்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