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நீதிமான்களைப் பசியினால் வருந்தவிடார்; துன்மார்க்கருடைய பொருளையோ அகற்றிவிட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நீதிமான்களைப் பசியினால் வருந்தவிடார்; துன்மார்க்கருடைய பொருளையோ அகற்றிவிட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ோம்பற்கையால் வேலைசெய்கிறவன் ஏழையாவான்; சுறுசுறுப்புள்ளவன் கையோ செல்வத்தை உண்டா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ண்சாடை காட்டுகிறவன் நோவு உண்டாக்குகிறான்; அலப்புகிற மூடன் விழ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ண்சாடை காட்டுகிறவன் நோவு உண்டாக்குகிறான்; அலப்புகிற மூடன் விழு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ோடைகாலத்தில் சேர்க்கிறவன் புத்தியுள்ள மகன்; அறுப்புக்காலத்தில் தூங்குகிறவனோ இலச்சையை உண்டாக்குகிற மக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ோடைகாலத்தில் சேர்க்கிறவன் புத்தியுள்ள மகன்; அறுப்புக்காலத்தில் தூங்குகிறவனோ இலச்சையை உண்டாக்குகிற மக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திமானுடைய வாய் ஜீவஊற்று; கொடுமையோ துன்மார்க்கனுடைய வாயை அடை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திமானுடைய வாய் ஜீவஊற்று; கொடுமையோ துன்மார்க்கனுடைய வாயை அடை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திமானுடைய சிரசின்மேல் ஆசீர்வாதங்கள் தங்கும்; கொடுமையோ துன்மார்க்கனுடைய வாயை அடை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ருதயத்தில் ஞானமுள்ளவன் கட்டளைகளை ஏற்றுக்கொள்ளுகிறான்; அலப்புகிற மூடனோ விழுவ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திமானுடைய சிரசின்மேல் ஆசீர்வாதங்கள் தங்கும்; கொடுமையோ துன்மார்க்கனுடைய வாயை அடை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கை விரோதங்களை எழுப்பும்; அன்போ சகல பாவங்களையும் மூ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திமானுடைய பேர் புகழ்பெற்று விளங்கும்; துன்மார்க்கனுடைய பேரோ அழிந்துபோ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திமானுடைய பேர் புகழ்பெற்று விளங்கும்; துன்மார்க்கனுடைய பேரோ அழிந்துபோ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த்திமானுடைய உதடுகளில் விளங்குவது ஞானம்; மதிகேடனுடைய முதுகுக்கு ஏற்றது பிரம்ப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த்திமானுடைய உதடுகளில் விளங்குவது ஞானம்; மதிகேடனுடைய முதுகுக்கு ஏற்றது பிரம்ப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ஞானவான்கள் அறிவைச் சேர்த்துவைக்கிறார்கள்; மூடனுடைய வாய்க்குக் கேடு சமீபித்த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ஞானவான்கள் அறிவைச் சேர்த்துவைக்கிறார்கள்; மூடனுடைய வாய்க்குக் கேடு சமீபித்த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ஐசுவரியவானுடைய பொருள் அவனுக்கு அரணான பட்டணம்; ஏழைகளின் வறுமையோ அவர்களைக் கலங்கப்பண்ண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திமானுடைய பிரயாசம் ஜீவனையும், துன்மார்க்கனுடைய விளைவோ பாவத்தையும் பிறப்பி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ருதயத்தில் ஞானமுள்ளவன் கட்டளைகளை ஏற்றுக்கொள்ளுகிறான்; அலப்புகிற மூடனோ விழுவ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ுத்திமதிகளைக் காத்துக்கொள்ளுகிறவன் ஜீவவழியில் இருக்கிறான்; கண்டனையை (கண்டிப்பை) வெறுக்கிறவனோ மோசம்போகி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ுத்திமதிகளைக் காத்துக்கொள்ளுகிறவன் ஜீவவழியில் இருக்கிறான்; கண்டனையை (கண்டிப்பை) வெறுக்கிறவனோ மோசம்போகி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கையை மறைக்கிறவன் பொய்உதடன்; புறங்கூறுகிறவன் மதிகேட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கையை மறைக்கிறவன் பொய்உதடன்; புறங்கூறுகிறவன் மதிகேட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ொற்களின் மிகுதியில் பாவமில்லாமற்போகாது; தன் உதடுகளை அடக்குகிறவனோ புத்திம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ொற்களின் மிகுதியில் பாவமில்லாமற்போகாது; தன் உதடுகளை அடக்குகிறவனோ புத்திம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திமானுடைய நாவு சுத்தவெள்ளி; துன்மார்க்கனுடைய மனம் அற்பவிலையும் பெறா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திமானுடைய உதடுகள் அநேகரைப் போஷிக்கும்; மூடரோ மதியீனத்தினால் மாளுவ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திமானுடைய உதடுகள் அநேகரைப் போஷிக்கும்; மூடரோ மதியீனத்தினால் மாளுவ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ின் ஆசீர்வாதமே ஐசுவரியத்தைத் தரும்; அதனோடே அவர் வேதனையைக் கூட்ட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த்தமமாய் நடக்கிறவன் பத்திரமாய் நடக்கிறான்; கோணலான வழிகளில் நடக்கிறவனோ கண்டுபிடிக்கப்படுவ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ீவினைசெய்வது மூடனுக்கு விளையாட்டு; புத்திமானுக்கோ ஞானம் உண்ட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ுன்மார்க்கன் பயப்படும் காரியம் அவனுக்கு வந்து நேரிடும்; நீதிமான் விரும்புகிற காரியம் அவனுக்குக் கொடுக்கப்பட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ுழல்காற்று கடந்துபோவதுபோல் துன்மார்க்கன் கடந்துபோவான்; நீதிமானோ நித்திய அஸ்திபாரமுள்ளவ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ற்களுக்குக் காடியும், கண்களுக்குப் புகையும் எப்படியிருக்கிறதோ, அப்படியே சோம்பேறியும் தன்னை அனுப்புகிறவர்களுக்கு இருக்கி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ற்களுக்குக் காடியும், கண்களுக்குப் புகையும் எப்படியிருக்கிறதோ, அப்படியே சோம்பேறியும் தன்னை அனுப்புகிறவர்களுக்கு இருக்கி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ுக்குப் பயப்படுதல் ஆயுசுநாட்களைப் பெருகப்பண்ணும்; துன்மார்க்கருடைய வருஷங்களோ குறுகிப்போ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திமான்களின் நம்பிக்கை மகிழ்ச்சியாகும்; துன்மார்க்கருடைய அபேட்சையோ அழிய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ர்த்தரின் வழி உத்தமர்களுக்கு அரண்; அக்கிரமக்காரருக்கோ கலக்க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திமான் என்றும் அசைக்கப்படுவதில்லை; துன்மார்க்கர் பூமியில் வசிப்பதி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திமானுடைய வாய் ஞானத்தை வெளிப்படுத்தும்; மாறுபாடுள்ள நாவோ அறுப்புண்டுப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த்தமமாய் நடக்கிறவன் பத்திரமாய் நடக்கிறான்; கோணலான வழிகளில் நடக்கிறவனோ கண்டுபிடிக்கப்படுவ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திமான்களுடைய உதடுகள் பிரியமானவைகளைப் பேச அறியும்; துன்மார்க்கருடைய வாயோ மாறுபாடுள்ள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ின் நீதிமொழிகள்: ஞானமுள்ள மகன் தகப்பனைச் சந்தோஷப்படுத்துகிறான்; மூடத்தனமுள்ளவனோ தாய்க்குச் சஞ்சலமாயிருக்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ின் நீதிமொழிகள்: ஞானமுள்ள மகன் தகப்பனைச் சந்தோஷப்படுத்துகிறான்; மூடத்தனமுள்ளவனோ தாய்க்குச் சஞ்சலமாயிருக்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ியாயத்தின் திரவியங்கள் ஒன்றுக்கும் உதவாது; நீதியோ மரணத்துக்குத் தப்புவி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ியாயத்தின் திரவியங்கள் ஒன்றுக்கும் உதவாது; நீதியோ மரணத்துக்குத் தப்புவி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প্রভু ভালো লোকদের প্রতি যত্নশীল হন| তিনি তাদের পর্য়াপ্ত খাবার য়োগান| কিন্তু প্রভু পাপী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ভীষ্ট বস্তু কেড়ে ন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এক জন অলস ব্যক্তি দরিদ্র হবে| কিন্তু এক জন পরিশ্রমী মানুষ ধনী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য়ে ব্যক্তি সত্যকে আড়াল করে, সে অশান্তির কারণ হয়| কিন্তু একজন সত্‌ লোক, য়ে খোলাখুলি ভাবে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ে সে শান্তি স্থাপন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এক জন জ্ঞানী পুত্র সঠিক ঋতুতে শস্য কাটবে| কিন্তু কোন লোক যদি শস্য সংগ্রহের সময় ঘুমিয়ে থাক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হলে সে লজ্জিত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এক জন জ্ঞানী ব্যক্তির কথাবার্তা একটি ঝর্ণার মত যা জীবন দেয়| কিন্তু দুষ্ট লোকের কথাবার্তা কেব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পাপী মনেরই পরিচয় দে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সজ্জন ব্যক্তিদের আশীর্বাদ করার জন্য লোকরা ঈশ্বরের কাছে প্রার্থনা জানায| পাপীরাও ভালো ভালো কথা বল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এক জন জ্ঞানী লোক তার অগ্রজদের আদেশ পালন করে| কিন্তু এক জন নির্বোধ তর্কবিতর্ক করে নিজের বিপদ ড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তা শুধু নিজেদের যাবতীয় দুষ্ট ইচ্ছা লোকচক্ষু থেকে আড়ালে রাখার জন্য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ঘৃণা বিবাদের সৃষ্টি করে| কিন্তু ভালোবাসা সমস্ত ভুলভ্রান্তি ক্ষমা করে দে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ধার্মিক লোকরা চির কাল সকলের কাছে স্মরণীয হয়ে থাকে| কিন্তু দুষ্ট লোকদের নাম সকলে অচিরেই ভুল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বুদ্ধিমান লোকদের বক্তৃতা থেকে লোকরা জ্ঞান আহরণ করতে পারে| কিন্তু য়ে লোকরা বোকার মত কথা বলে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শাস্তি দে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জ্ঞানী ব্যক্তিরা জ্ঞান সঞ্চয় করে এবং তাকে একটি নিরাপদ জায়গায় সংরক্ষিত করে| কিন্তু মুর্খ লোক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ধ্বংসকে হাতের কাছে রাখ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সম্পদ ধনীকে রক্ষা করে কিন্তু দারিদ্র্য গরীব মানুষকে ধ্বংস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য়ে ব্যক্তি সত্‌ কাজ করে সেই পুরস্কৃত হয়| সে দীর্ঘ জীবন পায়| পাপ কেবল শাস্তিই বয়ে আন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ন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য়ে ব্যক্তি তার শাস্তি থেকে শিক্ষা নেয় সে অন্যদের বাঁচতে সাহায্য করতে পারে| কিন্তু য়ে ব্যক্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জের শাস্তি থেকে অন্য কোনো শিক্ষা নেয় না সে অন্যদের ভুল পথে পরিচালিত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য়ে ব্যক্তি তার ঘৃণা লুকিয়ে রাখে সে হয়ত একজন মিথ্যেবাদী| কিন্তু যারা মিথ্যে অপবাদ রটায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োক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য়ে ব্যক্তি খুব বেশী কথা বলে সেই মুস্কিলে পড়ে| কিন্তু একজন জ্ঞানী মানুষ তার কথা সংযত রাখ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েখ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এক জন সজ্জন ব্যক্তির কথাবার্তা খাঁটি রূপোর মত| কিন্তু পাপীদের চিন্তাভাবনার কোন মূল্য নে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এক জন ধার্মিক ব্যক্তির উপদেশ অনেক লোককে সাহায্য করবে| কিন্তু নির্বোধের বোকামি তার মৃত্যু ড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ন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প্রভুর আশীর্বাদই তোমাকে ধনবান করবে| তিনি তার সঙ্গে সংকট আনবেন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এক জন ভাল, সত্‌ লোক সর্বদা নিরাপদে থাকে| কিন্তু য়ে কুলি ব্যক্তি অপরকে প্রতারিত করে সে অচিরেই ধ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নির্বোধ লোকরা কু-কাজ করতে ভালোবাসে| কিন্তু বিচক্ষণ ব্যক্তি প্রজ্ঞাতেই সন্তুষ্ট থাক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দুষ্ট ব্যক্তি যা ভয় করে তার ভাগ্য়ে তাই ঘটবে| কিন্তু ধার্মিকদের বাসনা সফল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যখন সংকট আসবে দুষ্ট লোকরা ধ্বংস হবে| কিন্তু ধার্মিক লোকরা চির কাল অটল থাক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কোন অলস ব্যক্তিকে তোমার জন্য কোন কিছু করতে পাঠিও না| মুখের মধ্যে অম্লরস কিংবা চোখের মধ্যে ধোঁয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মন বিরক্তিকর - সেও ঠিক সে ভাবেই তোমার বিরক্তির কারণ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প্রভুকে সম্মান করলে তুমি দীর্ঘজীবি হবে| কিন্তু পাপীলোকদের আযু হ্রাস প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ধার্মিকদের প্রত্যাশা জীবনে আনন্দ বয়ে আনে| কিন্তু পাপীদের বাসনা কেবল ধ্বংসই ডেকে আন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প্রভু ধার্মিক লোকদের রক্ষা করেন| কিন্তু প্রভু অন্যায়কারীদের ধ্বংস কর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ধার্মিক লোকরা সব সময় নিরাপদে থাকবে| কিন্তু পাপীরা দেশ থেকে উত্‌খাত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ভালো লোকদের কথাগুলো জ্ঞানগর্ভ| কিন্তু য়ে ব্যক্তির উপদেশ বিপদ ডেকে আনে তার কথা কেউ শুন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ড়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ভালো লোকরা ঠিক জিনিসটি বলতে জানে| কিন্তু দুষ্ট লোকদের কথা অশান্তি ডেকে আন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এগুলি ছিল শলোমনের হিতোপদেশ:এক জন জ্ঞানী পুত্র তার পিতাকে সুখী করে| কিন্তু এক জন নির্বোধ পুত্র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কে খুবই দুঃখী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যদি কোন লোক খারাপ কাজ করে টাকা লাভ করে তাহলে সেই টাকা কোন কাজেই আসে না| কিন্তু ভাল কাজ তোম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ৃত্যু থেকে রক্ষা করতে পা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2026-06-03T07:08:50Z</dcterms:created>
  <dcterms:modified xsi:type="dcterms:W3CDTF">2026-06-03T07:08:50Z</dcterms:modified>
  <dc:title>நீதிமொழிகள்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