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மனிதனும் என் நண்பன்
ஒவ்வொரு மனிதனும் சகோதரன்
ஒவ்வொரு மனிதனும் சகோதரன் என் சகோதர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றுமையில் வாழ்பவன் என் நண்பன்
வருத்தத்தில் இருப்பவன் சகோதரன் 
அல்லல் படுபவன் என் நண்பன்
ஆபத்தில் இருப்பவன் சகோதரன் 
காரணம் அவனும் மனித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றர் குலம் சேர்ந்தாலும் என் நண்பன்
பிற இனம் சேர்ந்தாலும் சகோதரன் 
பிற மொழி பேசினாலும் என் நண்பன்
பிற மதம் சார்ந்தாலும் சகோதரன் 
காரணம் அவனும் மனித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ழகை இழந்தவன் என் நண்பன்
அறிவை இழந்தவன் சகோதரன் 
ஊனமாய் இருப்பவன் என் நண்பன்
ஊமையாய்ப் பிறந்தவன் சகோதரன் 
காரணம் அவனும் மனித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2026-09-15T10:59:44Z</dcterms:created>
  <dcterms:modified xsi:type="dcterms:W3CDTF">2026-09-15T10:59:44Z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