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blest Redeemer, ere He breathed 
His tender, last farewell, 
A Guide, a Comforter bequeathed 
With us to dwe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came in semblance of a dove, 
With sheltering wings outspread, 
The holy balm of peace and love 
On earth to sh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came in tongues of living flame, 
To teach, convince, subdue ; 
All-powerful as the wind He came-------
As viewless too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comes sweet influence to impart, 
A gracious, willing Guest, 
While He can find one humble heart 
Wherein to re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His that gentle voice we hear, 
Soft as the breath of even, 
That checks each fault, that calms each fear, 
And speaks of heave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6 And every virtue we possess, 
And every victory won, 
And every thought of holiness, 
Are His alone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Spirit of purity and grace, 
Our weakness pitying see ; 
O make our hearts Thy dwelling- place, 
And worthie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2026-09-15T15:11:21Z</dcterms:created>
  <dcterms:modified xsi:type="dcterms:W3CDTF">2026-09-15T15:11:21Z</dcterms:modified>
  <dc:title>Hymn : 191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