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times are in Thy hand :  
My God, I wish them there ; 
My life, my friends, my soul----I leave 
Entirely to Thy ca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My times are in Thy hand, 
Whatever they may be ; 
Pleasing, or painful, dark or bright, 
As best may seem to The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 My times are in Thy hand ;  
Why should I doubt or fear ? 
My Father's hand will never cause 
His child a needless tear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 My times are in Thy hand, 
Jesus, the crucified ! 
The hand my cruel sins had pierced, 
Is now my guard and guid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2026-07-09T09:00:08Z</dcterms:created>
  <dcterms:modified xsi:type="dcterms:W3CDTF">2026-07-09T09:00:08Z</dcterms:modified>
  <dc:title>Hymn : 661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