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 கன்மலையைத் தண்ணீர்த்தடாகமாகவும், கற்பாறையை நீரூற்றுகளாகவும் மாற்று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் எகிப்திலும், யாக்கோபின் குடும்பம் அந்நிய பாஷைக்காரரான ஜனத்திலுமிருந்து புறப்பட்டபோத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ூதா அவருக்குப் பரிசுத்தஸ்தானமும், இஸ்ரவேல் அவருக்கு ராஜ்யமுமாயிற்ற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டல் கண்டு விலகி ஓடிற்று; யோர்தான் பின்னிட்டுத் திரும்பின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லைகள் ஆட்டுக்கடாக்களைப்போலவும் குன்றுகள் ஆட்டுக்குட்டிகளைப்போலவும் துள்ளின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டலே, நீ விலகியோடுகிறதற்கும்; யோர்தானே, நீ பின்னிட்டுத் திரும்புகிறதற்கும்;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லைகளே, நீங்கள் ஆட்டுக்கடாக்களைப்போலவும்; குன்றுகளே, நீங்கள் ஆட்டுக்குட்டிகளைப்போலவும் துள்ளுகிறதற்கும், உங்களுக்கு என்ன வந்தது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லைகளே, நீங்கள் ஆட்டுக்கடாக்களைப்போலவும்; குன்றுகளே, நீங்கள் ஆட்டுக்குட்டிகளைப்போலவும் துள்ளுகிறதற்கும், உங்களுக்கு என்ன வந்தது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ூமியே, நீ ஆண்டவருக்கு முன்பாகவும், யாக்கோபுடைய தேவனுக்கு முன்பாகவும் அதிர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8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वह चट्टान को जल का ताल, चकमक के पत्थर को जल का सोता बना डालता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जब इस्राएल ने मिस्त्र से, अर्थात याकूब के घराने ने अन्य भाषा वालों के बीच में कूच किय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तब यहूदा यहोवा का पवित्र स्थान और इस्राएल उसके राज्य के लोग हो गए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समुद्र देखकर भागा, यर्दन नदी उलटी बह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पहाड़ मेढ़ों की नाईं उछलने लगे, और पहाड़ियां भेड़- बकरियों के बच्चों की नाईं उछलने लगी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हे समुद्र, तुझे क्या हुआ, कि तू भागा? और हे यर्दन तुझे क्या हुआ, कि तू उलटी बही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हे पहाड़ों तुम्हें क्या हुआ, कि तुम भेड़ों की नाईं, और हे पहाड़ियों तुम्हें क्या हुआ, कि तु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भेड़- बकरियों के बच्चों की नाईं उछलीं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हे पृथ्वी प्रभु के साम्हने, हां याकूब के परमेश्वर के साम्हने थरथर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2026-06-10T10:16:33Z</dcterms:created>
  <dcterms:modified xsi:type="dcterms:W3CDTF">2026-06-10T10:16:33Z</dcterms:modified>
  <dc:title>சங்கீதம் : 114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