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கன்மலையைத் தண்ணீர்த்தடாகமாகவும், கற்பாறையை நீரூற்றுகளாகவும் மாற்ற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எகிப்திலும், யாக்கோபின் குடும்பம் அந்நிய பாஷைக்காரரான ஜனத்திலுமிருந்து புறப்பட்டபோ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ா அவருக்குப் பரிசுத்தஸ்தானமும், இஸ்ரவேல் அவருக்கு ராஜ்யமுமாய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டல் கண்டு விலகி ஓடிற்று; யோர்தான் பின்னிட்டுத் திரும்பின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லைகள் ஆட்டுக்கடாக்களைப்போலவும் குன்றுகள் ஆட்டுக்குட்டிகளைப்போலவும் துள்ளின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டலே, நீ விலகியோடுகிறதற்கும்; யோர்தானே, நீ பின்னிட்டுத் திரும்புகிறதற்கும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லைகளே, நீங்கள் ஆட்டுக்கடாக்களைப்போலவும்; குன்றுகளே, நீங்கள் ஆட்டுக்குட்டிகளைப்போலவும் துள்ளுகிறதற்கும், உங்களுக்கு என்ன வந்தது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மியே, நீ ஆண்டவருக்கு முன்பாகவும், யாக்கோபுடைய தேவனுக்கு முன்பாகவும் அதிர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கன்மலையைத் தண்ணீர்த்தடாகமாகவும், கற்பாறையை நீரூற்றுகளாகவும் மாற்ற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ইস্রায়েল মিশর ত্যাগ করলো| যাকোব সেই বিদেশ ত্যাগ কর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িহূদা ঈশ্বরের বিশেষ মানুষ হলো| ইস্রায়েল তাঁর রাজত্ব হ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ই দেখে লোহিতসাগর দৌড়ে পালিয়েছিলো| য়র্দন নদীও ঘুরে দৌড় দিয়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র্বতগুলো বুনো ছাগলের মত নেচে উঠেছিলো| পাহাড়গুলো মেষর মত নেচে উঠ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লোহিতসাগর কেন তুমি ছুটে পালালে? য়র্দন নদী কেন তুমি ঘুরে দৌড় দিল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র্বতমালা কেন তোমরা বুনো ছাগলের মত নাচলে? পাহাড় সকল, কেন তোমরা মেষশাবকের মত নাচল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াকোবের প্রভু, ঈশ্বরের সামনে, পৃথিবী কেঁপে গিয়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ঈশ্বর হলেন এমন একজন, যিনি পাথর থেকে জলকে প্রবাহিত করান| ঈশ্বর শক্ত পাথর থেকে একটি জলধারা প্রবাহ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2026-08-01T17:07:38Z</dcterms:created>
  <dcterms:modified xsi:type="dcterms:W3CDTF">2026-08-01T17:07:38Z</dcterms:modified>
  <dc:title>சங்கீதம் : 114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