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ல்லாக்காரியத்துக்கும் காலமும் நியாயமும் உண்டு; ஆதலால் மனுஷனுக்கு நேரிடும் சஞ்சலம் மிகுதி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ன்னது சம்பவிக்கும் என்று அவன் அறியானே; அது இன்னவிதமாய்ச் சம்பவிக்கும் என்று அவனுக்குச் சொல்லத்தக்கவன் யார்?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வியை விடாதிருக்கிறதற்கு ஆவியின்மேல் ஒரு மனுஷனுக்கும் அதிகாரமில்லை; மரணநாளின்மேலும் அவனுக்கு அதிகாரமில்லை; அந்தப் போருக்கு நீங்கிப்போவதுமில்லை; துன்மார்க்கரைத் துன்மார்க்கம் விடுவிக்கவுமாட்டாத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வியை விடாதிருக்கிறதற்கு ஆவியின்மேல் ஒரு மனுஷனுக்கும் அதிகாரமில்லை; மரணநாளின்மேலும் அவனுக்கு அதிகாரமில்லை; அந்தப் போருக்கு நீங்கிப்போவதுமில்லை; துன்மார்க்கரைத் துன்மார்க்கம் விடுவிக்கவுமாட்டாத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வையெல்லாவற்றையும் நான் பார்த்து, சூரியனுக்குக் கீழே செய்யப்படும் எல்லாக் கிரியைகளையும் சிந்தித்தேன், ஒரு மனுஷன் தனக்கே கேடுண்டாக வேறொரு மனுஷனை ஆளுகிற காலமுமுண்ட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வையெல்லாவற்றையும் நான் பார்த்து, சூரியனுக்குக் கீழே செய்யப்படும் எல்லாக் கிரியைகளையும் சிந்தித்தேன், ஒரு மனுஷன் தனக்கே கேடுண்டாக வேறொரு மனுஷனை ஆளுகிற காலமுமுண்ட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ரிசுத்த ஸ்தலத்துக்குப் போக்குவரவு செய்த துன்மார்க்கர் அடக்கம்பண்ணப்பட்டதைக் கண்டேன். அவர்கள் அப்படிச் செய்து வந்த பட்டணத்திலேயே மறக்கப்பட்டுப்போனார்கள்; இதுவும் மாயையே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ரிசுத்த ஸ்தலத்துக்குப் போக்குவரவு செய்த துன்மார்க்கர் அடக்கம்பண்ணப்பட்டதைக் கண்டேன். அவர்கள் அப்படிச் செய்து வந்த பட்டணத்திலேயே மறக்கப்பட்டுப்போனார்கள்; இதுவும் மாயையே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ுர்க்கிரியைக்குத் தக்க தண்டனை சீக்கிரமாய் நடவாதபடியால், மனுபுத்திரரின் இருதயம் பொல்லாப்பைச் செய்ய அவர்களுக்குள்ளே துணிகரங்கொண்டிருக்கிறது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ுர்க்கிரியைக்குத் தக்க தண்டனை சீக்கிரமாய் நடவாதபடியால், மனுபுத்திரரின் இருதயம் பொல்லாப்பைச் செய்ய அவர்களுக்குள்ளே துணிகரங்கொண்டிருக்கிறத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ஞானமுள்ளவனுக்கு ஒப்பானவன் யார்? காரியத்தின் தாற்பரியத்தை அறிந்தவன் யார்? மனுஷனுடைய ஞானம் அவன் முகத்தைப் பிரகாசிக்கப்பண்ணும், அவன் முகத்தின் மூர்க்கம் மாறும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ாவி நூறுதரம் பொல்லாப்பை செய்து நீடித்து வாழ்ந்தாலும் என்ன? தேவனுக்கு அஞ்சி அவருக்கு முன்பாகப் பயந்திருப்பவர்களே நன்றாயிருப்பார்கள் என்று அறிந்திருக்கிறே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ாவி நூறுதரம் பொல்லாப்பை செய்து நீடித்து வாழ்ந்தாலும் என்ன? தேவனுக்கு அஞ்சி அவருக்கு முன்பாகப் பயந்திருப்பவர்களே நன்றாயிருப்பார்கள் என்று அறிந்திருக்கிறே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துன்மார்க்கனோ நன்றாயிருப்பதில்லை; அவன் தேவனுக்கு முன்பாகப் பயப்படாதிருக்கிறபடியால் நிழலைப்போலிருக்கிற அவனுடைய வாழ்நாள் நீடித்திருப்பதுமில்லை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துன்மார்க்கனோ நன்றாயிருப்பதில்லை; அவன் தேவனுக்கு முன்பாகப் பயப்படாதிருக்கிறபடியால் நிழலைப்போலிருக்கிற அவனுடைய வாழ்நாள் நீடித்திருப்பதுமில்லை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ூமியின்மேல் நடக்கிற வேறொரு மாயையான காரியமுமுண்டு; அதாவது, துன்மார்க்கரின் கிரியைக்கு வருவதுபோல, நீதிமான்களுக்கும் வரும்; நீதிமான்களின் கிரியைக்கு வருவதுபோல, துன்மார்க்கருக்கும் வரும்; இதுவும் மாயை என்றே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ூமியின்மேல் நடக்கிற வேறொரு மாயையான காரியமுமுண்டு; அதாவது, துன்மார்க்கரின் கிரியைக்கு வருவதுபோல, நீதிமான்களுக்கும் வரும்; நீதிமான்களின் கிரியைக்கு வருவதுபோல, துன்மார்க்கருக்கும் வரும்; இதுவும் மாயை என்றே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ூமியின்மேல் நடக்கிற வேறொரு மாயையான காரியமுமுண்டு; அதாவது, துன்மார்க்கரின் கிரியைக்கு வருவதுபோல, நீதிமான்களுக்கும் வரும்; நீதிமான்களின் கிரியைக்கு வருவதுபோல, துன்மார்க்கருக்கும் வரும்; இதுவும் மாயை என்றே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கையால் நான் களிப்பைப் புகழ்ந்தேன்; புசிப்பதும் குடிப்பதும் மகிழ்வதுமேயல்லாமல் சூரியனுக்குக்கீழே மனுஷனுக்கு வேறொரு நன்மையும் இல்லை; சூரியனுக்குக்கீழே தேவன் அவனுக்குத் தந்த ஜீவகாலத்தில் அவன் பிரயாசத்தினால் அவனுக்கு நிலைக்கும் பலன் இதுவே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கையால் நான் களிப்பைப் புகழ்ந்தேன்; புசிப்பதும் குடிப்பதும் மகிழ்வதுமேயல்லாமல் சூரியனுக்குக்கீழே மனுஷனுக்கு வேறொரு நன்மையும் இல்லை; சூரியனுக்குக்கீழே தேவன் அவனுக்குத் தந்த ஜீவகாலத்தில் அவன் பிரயாசத்தினால் அவனுக்கு நிலைக்கும் பலன் இதுவே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ான் ஞானத்தை அறியவும், மனுஷன் இரவும் பகலும் கண்ணுறக்கமில்லாமல் பூமியிலே செய்யும் வேலைகளைப் பார்க்கவும் என் மனதைச் செலுத்தினபோது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ஞானமுள்ளவனுக்கு ஒப்பானவன் யார்? காரியத்தின் தாற்பரியத்தை அறிந்தவன் யார்? மனுஷனுடைய ஞானம் அவன் முகத்தைப் பிரகாசிக்கப்பண்ணும், அவன் முகத்தின் மூர்க்கம் மாறும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ான் ஞானத்தை அறியவும், மனுஷன் இரவும் பகலும் கண்ணுறக்கமில்லாமல் பூமியிலே செய்யும் வேலைகளைப் பார்க்கவும் என் மனதைச் செலுத்தினபோது,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தேவன் செய்யும் சகல கிரியைகளையும் நான் கவனித்துப்பார்த்து, சூரியனுக்குக் கீழே செய்யப்படும் கிரியையை மனுஷன் கண்டுபிடிக்கக் கூடாதென்று கண்டேன். அதை அறியும்படி மனுஷன் பிரயாசப்பட்டாலும் அறியமாட்டான்; அதை அறியலாம் என்று ஞானி எண்ணினாலும் அவனும் அதை அறிந்துகொள்ளமாட்ட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தேவன் செய்யும் சகல கிரியைகளையும் நான் கவனித்துப்பார்த்து, சூரியனுக்குக் கீழே செய்யப்படும் கிரியையை மனுஷன் கண்டுபிடிக்கக் கூடாதென்று கண்டேன். அதை அறியும்படி மனுஷன் பிரயாசப்பட்டாலும் அறியமாட்டான்; அதை அறியலாம் என்று ஞானி எண்ணினாலும் அவனும் அதை அறிந்துகொள்ளமாட்ட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தேவன் செய்யும் சகல கிரியைகளையும் நான் கவனித்துப்பார்த்து, சூரியனுக்குக் கீழே செய்யப்படும் கிரியையை மனுஷன் கண்டுபிடிக்கக் கூடாதென்று கண்டேன். அதை அறியும்படி மனுஷன் பிரயாசப்பட்டாலும் அறியமாட்டான்; அதை அறியலாம் என்று ஞானி எண்ணினாலும் அவனும் அதை அறிந்துகொள்ளமாட்ட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ராஜாவின் கட்டளையைக் கைக்கொண்டு நட என்று நான் உனக்கு எச்சரிக்கிறேன், நீ தேவனுக்கு இட்ட ஆணையின்படியே இதைச் செய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ீ அவன் சமுகத்தை விட்டுவிலகத் துரிதப்படாதே, பொல்லாதகாரியத்திலே பிடிவாதமாய் நில்லாதே; அவன் தனக்கு இஷ்டமானதெல்லாம் செய்வ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ீ அவன் சமுகத்தை விட்டுவிலகத் துரிதப்படாதே, பொல்லாதகாரியத்திலே பிடிவாதமாய் நில்லாதே; அவன் தனக்கு இஷ்டமானதெல்லாம் செய்வ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ராஜாவின் வார்த்தை எங்கேயோ அங்கே அதிகாரம் உண்டு; நீர் என்ன செய்கிறீர் என்று அவனுக்குச் சொல்லத்தக்கவன் யார்?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ற்பனையைக் கைக்கொள்ளுகிறவன் ஒரு தீங்கையும் அறியான்; ஞானியின் இருதயம் காலத்தையும் நியாயத்தையும் அறியு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ற்பனையைக் கைக்கொள்ளுகிறவன் ஒரு தீங்கையும் அறியான்; ஞானியின் இருதயம் காலத்தையும் நியாயத்தையும் அறியு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742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​ప్రతి సంగ తిని విమర్శించు సమయమును ఏర్పడియున్నది; లేనియెడల మనుష్యులుచేయు కీడు బహు భారమగ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​సంభవింప బోవునది నరులకు తెలియదు; అది ఏలాగు సంభవించునో వారికి తెలియజేయువారెవరు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గాలి విసరకుండ చేయు టకు గాలిమీద ఎవరికిని అధికారములేదు; మరణదినము ఎవరికిని వశముకాదు. ఈ యుద్ధమంద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డుదల దొర కదు; దౌష్ట్యము దాని ననుసరించువారిని తప్పింప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సూర్యుని క్రింద జరుగు ప్రతి పనినిగూర్చి నేను మనస్సిచ్చి యోచన చేయుచుండగా ఇదంతయు నాకు తెలిస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రియు ఒకడు మరియొకనిపైన అధికారియై తనకు హాని తెచ్చుకొనుట కల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మరియు దుష్టులు క్రమముగా పాతిపెట్టబడి విశ్రాంతి నొందుటయు, న్యాయముగా నడుచుకొన్నవారు పరిశుద్ధ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్థలమునకు దూరముగా కొనిపోబడి పట్టణస్థులవలన మరువ బడియుండుటయు నేను చూచితిని; ఇదియు వ్యర్థమ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దుష్‌క్రియకు తగిన శిక్ష శీఘ్రముగా కలుగకపోవుటచూచి మనుష్యులు భయమువిడిచి హృదయపూర్వకము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ుష్‌క్రియలు చేయు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జ్ఞానులతో సములైనవారెవరు? జరుగువాటి భావమును ఎరిగినవారెవరు? మనుష్యుల జ్ఞానము వారి ముఖమునకు తేజస్స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​పాపాత్ములు నూరు మారులు దుష్కార్యముచేసి దీర్ఘాయుష్మంతులైనను దేవునియందు భయభక్తులు కలిగి ఆయ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న్నిధికి భయపడువారు క్షేమ ముగా నుందురనియ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భక్తిహీనులు దేవుని సన్నిధిని భయ పడరు గనుక వారికి క్షేమము కలుగదనియు, వారు నీడ వంటి దీర్ఘాయువ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ొందకపోవుదురనియు నేనెరుగు ద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వ్యర్థమైనది మరియొకటి సూర్యునిక్రింద జరుగు చున్నది, అదేమనగా భక్తిహీనులకు జరిగినట్లుగా నీతిమంత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లలో కొందరికి జరుగుచున్నది; నీతిమంతులకు జరిగినట్లుగా భక్తిహీనులలో కొందరికి జరుగుచున్నది; ఇదియ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్యర్థమే అని నేననుకొంటిన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అన్నపానములు పుచ్చుకొని సంతో షించుటకంటె మనుష్యులకు లాభకరమైనదొకటియు లేదు గనుక నేను సంతోషమ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ొగడితిని; బ్రదికి కష్టపడ వలెనని దేవుడు వారికి నియమించిన కాలమంతయు ఇదియే వారికి తోడుగానున్నద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8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జ్ఞానాభ్యాసము చేయు టకును దివారాత్రులు కన్నులు నిద్రకానకుండ మను ష్యులు జరిగించు వ్యాపారముల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చ్చును, దానివలన వారి మోటుతనము మార్చ బడ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8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ూచుటకును నా మనస్సు నేను నిలుప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8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దేవుడు జరిగించునదంతయు నేను కనుగొంటిని; మరియు సూర్యుని క్రింద జరుగు క్రియలు మనుష్యు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8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నుగొనలేరనియు, కనుగొనవలెనని మనుష్యులు ఎంత ప్రయత్నించినను వారు కనుగొనుట లేదనియు, దాని తెలిసికొనవలెన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8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జ్ఞానులు పూను కొనినను వారైన కనుగొనజాలరనియు నేను తెలిసి కొంటిన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నీవు దేవునికి ఒట్టుపెట్టుకొంటివని జ్ఞాపకము చేసికొని రాజుల కట్టడకు లోబడుమని నేను చెప్పు చున్నా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రాజుల సముఖమునుండి అనాలోచనగా వెళ్లకుము; వారు తాము కోరినదెల్ల నెరవేర్చుదురు గనుక దుష్కార్యముల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ాలుపుచ్చుకొనకు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రాజుల ఆజ్ఞ అధికారము గలది, నీవు చేయు పని ఏమని రాజుతో చెప్పగల వాడెవడు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ధర్మము నాచరించువారికి కీడేమియు సంభవింపదు; సమయము వచ్చుననియు న్యాయము జరుగు ననియు జ్ఞానులు మనస్సు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ెలిసికొం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సంగి : 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2026-09-07T05:13:17Z</dcterms:created>
  <dcterms:modified xsi:type="dcterms:W3CDTF">2026-09-07T05:13:17Z</dcterms:modified>
  <dc:title>ప్రసంగి : 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