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 தோன்றும் நள்ளிரவில்
தூதரைக் காண முழங்கிடவே
ராஜதோரணப் புன்னகையில்
மீட்பர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என் நேசர் புல்லணை மீதில்
நேச ராஜன் பாரில் அவதரித்தார்
அல்லேலூயா ( 7 ) 
பார் என் நேசர் புல்லணை மீதில்
நேச ராஜன் பாரில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கூடிப் போற்ற தேவ பாலன் மகிழவே
புது வேகம் புது வாழ்வு மாறின நாள் இதுவே (2) 
பார் என் நேசர் புல்லணை மீதில்
நேச ராஜன் பாரில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ண் போற்றும் நாதா நீ ஜோதியில் ஜோதி நீ
புது பெலன்கள் புது தன்மை மாறின நாள் இதுவே (2) 
பார் என் நேசர் புல்லணை மீதில்
நேச ராஜன் பாரில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வந்த ரோஜா அவர் முகம் காணும் நாள் இதுவே
புது ஜீவன் புது ஞானம் பெற்றிடும் நாள் இதுவே (2)  
பார் என் நேசர் புல்லணை மீதில்
நேச ராஜன் பாரில் அவதரித்தார்
அல்லேலூயா ( 7 ) 
பார் என் நேசர் புல்லணை மீதில்
நேச ராஜன் பாரில்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2026-09-16T16:05:43Z</dcterms:created>
  <dcterms:modified xsi:type="dcterms:W3CDTF">2026-09-16T16:05:43Z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