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03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od of mercy ! God of grace ! 
Show the brightness of Thy face ! 
Shine upon us, Saviour, shine ; 
Fill Thy church with light divine ; 
And Thy saving health extend 
Unto earth's remotest en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Let the people praise Thee, Lord ! 
Be by all that live adored : 
Let the nations shout and sing, 
Gtory to their Saviour King ! 
At Thy feet their tribute pay, 
And Thy holy will obe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et the people praise Thee, Lord ! 
Earth shall then her fruits afford ; 
God to man His blessing give ; 
Man to God devoted live ; 
All below, and all above, 
One in joy, and light, a ad l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2026-07-30T09:34:10Z</dcterms:created>
  <dcterms:modified xsi:type="dcterms:W3CDTF">2026-07-30T09:34:10Z</dcterms:modified>
  <dc:title>Hymn : 1067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