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hast thou built thine house, 
Thy soul's eternal dwelling ? 
Upon the treacherous sands of sin, 
'Mid floods and tempests swelling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build upon the Rock----the only sure 
foundation ; 
On Christ alone, the Corner-stone, the Rock 
of our salvation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wilt thou do when storms 
Upon thy house are beating ? [sands 
When from beneath, the treacherous 
That held thee are retreating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ait not until the floods, 
With final shock appalling,
Shall come------and thou canst never save 
Thy ruined house from fall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2026-07-30T19:33:32Z</dcterms:created>
  <dcterms:modified xsi:type="dcterms:W3CDTF">2026-07-30T19:33:32Z</dcterms:modified>
  <dc:title>Hymn : 451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