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சந்தோஷம் எனக்கு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ுணை கிருபை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அதிசயம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தியோன் போல கோழையாக உம்மிடம்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ன் பெலத்தாலே நிறைத்து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ுணை வல்லமை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அதிசயம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அதிசய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காணப்பண்ண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திசயம் காணப்பண்ண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சாப ரோகத்தோடு உம்மிடம்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ஜாதியாக மாற்ற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ுணை விந்தை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அதிசயம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் கவலை துக்கத்தோடு உம்மிடம்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2026-07-30T11:21:58Z</dcterms:created>
  <dcterms:modified xsi:type="dcterms:W3CDTF">2026-07-30T11:21:58Z</dcterms:modified>
  <dc:title>துதிப் பாடல்கள் : 649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