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sing of my Redeemer, 
And His wondrous love to me ; 
On the cruel cross He suffered, 
From the curse to set me fr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, oh sing . . . of my Redeemer ! . . . 
With His blood . . . He purchased me !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cross . . . He sealed my par - don, 
Paid the debt, . . . and made me free. . 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will tell the wondrous story, 
How my lost estate to save, 
In His boundless love and mercy, 
He the ransom freely gav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will praise my dear Redeemer, 
His triumphant power I'll tell ; 
How the victory He giveth 
Over sin, and death, and hell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will sing of my Redeemer, 
And His heavenly love to me ; 
He from death to life hath brought me,
Son of God, with Him to b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2026-07-09T08:53:14Z</dcterms:created>
  <dcterms:modified xsi:type="dcterms:W3CDTF">2026-07-09T08:53:14Z</dcterms:modified>
  <dc:title>Hymn : 896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