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தின் யோசனைகள் மனுஷனுடையது; நாவின் பிரதியுத்தரம் கர்த்தரால் 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தின் யோசனைகள் மனுஷனுடையது; நாவின் பிரதியுத்தரம் கர்த்தரால் 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னுடைய வழிகளெல்லாம் அவன் பார்வைக்குச் சுத்தமானவைகள்; கர்த்தரோ ஆவிகளை நிறுத்துப்பார்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தியின் வழியில் உண்டாகும் நரைமயிரானது மகிமையான கிரீட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செய்கைகளைக் கர்த்தருக்கு ஒப்புவி; அப்பொழுது உன் யோசனைகள் உறுதி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லவானைப்பார்க்கிலும் நீடிய சாந்தமுள்ளவன் உத்தமன்; பட்டணத்தைப் பிடிக்கிறவனைப்பார்க்கிலும் தன் மனதை அடக்குகிறவன் உத்தம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லவானைப்பார்க்கிலும் நீடிய சாந்தமுள்ளவன் உத்தமன்; பட்டணத்தைப் பிடிக்கிறவனைப்பார்க்கிலும் தன் மனதை அடக்குகிறவன் உத்தம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கலத்தையும் தமக்கென்று படைத்தார்; தீங்குநாளுக்காகத் துன்மார்க்கனையும் உண்டாக்க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ீட்டு மடியிலே போடப்படும்; காரியசித்தியோ கர்த்தரால் வர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மேட்டிமையுள்ளவனெவனும் கர்த்தருக்கு அருவருப்பானவன்; கையோடே கைகோர்த்தாலும் அவன் தண்டனைக்குத் தப்ப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ச் செம்மையாய்த் தோன்றுகிற வழியுண்டு; அதின் முடிவோ மரணவழி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மேட்டிமையுள்ளவனெவனும் கர்த்தருக்கு அருவருப்பானவன்; கையோடே கைகோர்த்தாலும் அவன் தண்டனைக்குத் த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ுபையினாலும் சத்தியத்தினாலும் பாவம் நிவிர்த்தியாகும்; கர்த்தருக்குப் பயப்படுகிறதினால் மனுஷர் தீமையை விட்டு விலக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ுபையினாலும் சத்தியத்தினாலும் பாவம் நிவிர்த்தியாகும்; கர்த்தருக்குப் பயப்படுகிறதினால் மனுஷர் தீமையை விட்டு விலக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ுடைய வழிகள் கர்த்தருக்குப் பிரியமாயிருந்தால், அவனுடைய சத்துருக்களும் அவனோடே சமாதானமாகும்படி செய்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ுடைய வழிகள் கர்த்தருக்குப் பிரியமாயிருந்தால், அவனுடைய சத்துருக்களும் அவனோடே சமாதானமாகும்படி செய்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மாய் வந்த அதிக வருமானத்திலும், நியாயமாய் வந்த கொஞ்ச வருமானமே உத்தம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ஷனுடைய இருதயம் அவனுடைய வழியை யோசிக்கும்; அவனுடைய நடைகளை உறுதிப்படுத்துகிறவரோ கர்த்த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ஷனுடைய இருதயம் அவனுடைய வழியை யோசிக்கும்; அவனுடைய நடைகளை உறுதிப்படுத்துகிறவரோ கர்த்த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ராஜாவின் உதடுகளில் திவ்வியவாக்கு பிறக்கும்; நியாயத்தில் அவன் வாய் தவற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முத்திரையான நிறைகோலும் தராசும் கர்த்தருடையது; பையிலிருக்கும் நிறைகல்லெல்லாம் அவருடைய செயல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ரயாசப்படுகிறவன் தனக்காகவே பிரயாசப்படுகிறான்; அவன் வாய் அதை அவனிடத்தில் வருந்திக் கேட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ியாயஞ்செய்வது ராஜாக்களுக்கு அருவருப்பு; நீதியினால் சிங்காசனம் உறுதிப்ப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தியுள்ள உதடுகள் ராஜாக்களுக்குப் பிரியம்; நிதானமாய்ப் பேசுகிறவனில் ராஜாக்கள் பிரியப்படு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வின் கோபம் மரணதூதருக்குச் சமானம்; ஞானமுள்ளவனோ அதை ஆற்ற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வின் கோபம் மரணதூதருக்குச் சமானம்; ஞானமுள்ளவனோ அதை ஆற்ற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முகக்களையில் ஜீவன் உண்டு; அவனுடைய தயை பின்மாரி பெய்யும் மேகத்தைப்போல் இ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முகக்களையில் ஜீவன் உண்டு; அவனுடைய தயை பின்மாரி பெய்யும் மேகத்தைப்போல் இ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ன்னைச் சம்பாதிப்பதிலும் ஞானத்தைச் சம்பாதிப்பது எவ்வளவு உத்தமம்! வெள்ளியைச் சம்பாதிப்பதிலும் புத்தியைச் சம்பாதிப்பது எவ்வளவு மேன்மை!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ீமையை விட்டு விலகுவதே செம்மையானவர்களுக்குச் சமனான பாதை; தன் நடையைக் கவனித்திருக்கிறவன் தன் ஆத்துமாவைக் காக்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ீமையை விட்டு விலகுவதே செம்மையானவர்களுக்குச் சமனான பாதை; தன் நடையைக் கவனித்திருக்கிறவன் தன் ஆத்துமாவைக் காக்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ழிவுக்கு முன்னானது அகந்தை; விழுதலுக்கு முன்னானது மனமேட்டிம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ேலியாளின் மகன் கிண்டிவிடுகிறான்; எரிகிற அக்கினிபோன்றது அவன் உதடுகளில் இ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கங்காரிகளோடே கொள்ளைப் பொருளைப் பங்கிடுவதைப்பார்க்கிலும், சிறுமையானவர்களோடே மனத்தாழ்மையாயிருப்பது நல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வேகத்துடன் காரியத்தை நடப்பிக்கிறவன் நன்மைபெறுவான்; கர்த்தரை நம்புகிறவன் பாக்கியவ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வேகத்துடன் காரியத்தை நடப்பிக்கிறவன் நன்மைபெறுவான்; கர்த்தரை நம்புகிறவன் பாக்கியவ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ருதயத்தில் ஞானமுள்ளவன் விவேகியென்னப்படுவான்; உதடுகளின் மதுரம் கல்வியைப் பெருகப்பண்ண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த்தி தன்னை உடையவர்களுக்கு ஜீவஊற்று; மதியீனரின் போதனை மதியீனம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ஞானியின் இருதயம் அவன் வாய்க்கு அறிவையூட்டும்; அவன் உதடுகளுக்கு அது மேன்மேலும் கல்வியைக் கொட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ஞானியின் இருதயம் அவன் வாய்க்கு அறிவையூட்டும்; அவன் உதடுகளுக்கு அது மேன்மேலும் கல்வியைக் கொட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னிய சொற்கள் தேன்கூடுபோல் ஆத்துமாவுக்கு மதுரமும், எலும்புகளுக்கு ஔஷதமுமா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ாறுபாடுள்ளவன் சண்டையைக் கிளப்பிவிடுகிறான்; கோள் சொல்லுகிறவன் பிராண சிநேகிதரையும் பிரித்துவிட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ாறுபாடுள்ளவன் சண்டையைக் கிளப்பிவிடுகிறான்; கோள் சொல்லுகிறவன் பிராண சிநேகிதரையும் பிரித்துவிட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ொடுமையானவன் தன் அயலானுக்கு நயங்காட்டி, அவனை நலமல்லாத வழியிலே நடக்கப்பண்ண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மாறுபாடானவைகளை யோசிக்கும்படி தன் கண்களை மூடி, தீமையைச் செய்யும்படி தன் உதடுகளைக் கடிக்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மாறுபாடானவைகளை யோசிக்கும்படி தன் கண்களை மூடி, தீமையைச் செய்யும்படி தன் உதடுகளைக் கடிக்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মানুষ তার চিন্তা-ভাবনাকে ঠিকমত সাজিয়ে একটি পরিকল্পনা করতে পারে, কিন্তু প্রভুর হাতে জিহ্ব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ন্ত্রণ করবার ক্ষমতা আ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লোকরা মনে করে তারা যা করে সেটাই ঠিক, কিন্তু প্রভু তাদের আত্মা পরীক্ষা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যারা সত্‌ জীবনযাপন করে সাদা চুল তাদের মহিমার মুকুট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সব সময় প্রভুর সাহায্য নেবে তাহলেই তুমি সফল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এক জন বলিষ্ঠ যোদ্ধা হওয়ার থেকে ধৈর্য়্য়শীল হওয়া ভাল| একটি সম্পূর্ণ শহরের দখল নেওয়ার চে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র রাগের ওপর নিয়ন্ত্রণ পাওয়া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সমস্ত বিষয়েই প্রভুর পরিকল্পনা আছে এবং সেই পরিকল্পনা অনুসারে মন্দ লোকের বিনাশ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মানুষ পাশার দান চেলে তাদের সিদ্ধান্ত স্থির করে| কিন্তু সিদ্ধান্ত সব সময় ঈশ্বরের কাছ থেকেই আস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য়ে সমস্ত লোক ভাবে তারা অন্য লোকের তুলনায় শ্রেয় প্রভু তাদের ঘৃণা করেন| প্রভু নিশ্চয়ই সেই সমস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মন পথ আছে যা লোকের কাছে সঠিক বলে মনে হলেও তা শুধু মৃত্যুর দিকে নিয়ে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হঙ্কারী মানুষকে শাস্তি দে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ত্যিকারের ভালোবাসা ও বিশ্বস্ততা তোমাকে খাঁটি করে তুলবে| ঈশ্বরের প্রকৃত প্রেম এবং বিশ্বস্ত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রুণ অপরাধ মুছে ফেলা যায় কিন্তু প্রভুর প্রতি শ্রদ্ধার মাধ্যমে আমরা মন্দকে এড়িয়ে চল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যদি কোন ব্যক্তি ভালো ভাবে জীবনযাপন করে সে প্রভুর কাছে মনোরম হয় এবং তার শত্রুরাও তার সঙ্গে শান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ক্ষা করে চ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ঠকিয়ে প্রচুর লাভ করা অপেক্ষা সঠিক পথে সামান্য লাভ করাও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এক জন ব্যক্তি কি করতে চায় তা নিয়ে পরিকল্পনা করতে পারে কিন্তু বাস্তবে কি ঘটবে তা নির্ধারণ করব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ক জন রাজা যা বলেন সেটাই হয় আইন| তাই তার সিদ্ধান্ত সর্বদা সঠিক হওয়া উচিত্‌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্রভু চান সমস্ত মাপকাঠি এবং মাত্র সঠিক হোক এবং ব্যবসায়িক চুক্তিগুলি নিয়মানুযাযী হোক্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এক জন শ্রমিকের ক্ষুধাই তাকে কাজ করায যাতে সে খেতে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ারা মন্দ কাজ করে রাজা তাদের ঘৃণা করেন| ধার্মিকতা তাঁর রাজ্য়কে প্রতিষ্ঠা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রাজা সত্য ভাষণ শুনতে চান| যারা মিথ্যা বলে না রাজা তাদের পছন্দ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এক জন রাজা রেগে গেলে য়ে কোন লোককে হত্যা করতে পারেন| য়ে জ্ঞানী সে রাজাকে খুশী রাখার চেষ্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দি রাজা খুশী থাকেন তবে সবার জীবনই সুখের হবে| যদি রাজা তোমার প্রতি সন্তুষ্ট হন তাহলে তা হ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সন্তকালে বৃষ্টি হওয়ার মত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জ্ঞানের মূল্য সোনার চেয়েও বেশী| বিচক্ষণতার মূল্য রূপোর চেয়েও বেশ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ভালো লোকরা সারা জীবন খারাপ জিনিস থেকে দূরত্ব রেখে চলে| য়ে ব্যক্তি সাবধানী সে তার আত্মাকে র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চ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অহংকার ধ্বংসকে এগিয়ে আনে এবং ঔদ্ধত্য পরাজয়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এক জন অপদার্থ দুষ্ট লোক অন্যায় কাজের পরিকল্পনা করে| তার উপদেশ আগুনের মতই ধ্বংসকার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উদ্ধত লোকদের সঙ্গে ধনসম্পদ ভাগ করে নেওয়ার চেয়ে বিনযী হওয়া এবং দরিদ্রদের মধ্যে থাকা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ে ব্যক্তি অপরের কাছ থেকে শিক্ষাগ্রহণ করে সে লাভবান হবে| য়ে প্রভুর ওপর বিশ্বাস রেখে চল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র আশীর্বাদ প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জ্ঞানী লোকদের মানুষ চিনে নেবে| য়ে বিচক্ষণ ভাবে কথা বলে তার কথায় অনেক বেশী ফল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ক জন জ্ঞানী মানুষ সব সময় চিন্তা করে কথা বলে| এবং সে যা বলে তা শোনার যোগ্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এক জন বিজ্ঞ ব্যক্তি সব সময়ই চিন্তাপূর্ণ কথা বলে এবং সে যা কিছু বলে তা শোনার পক্ষে ভাল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ূল্যবা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দযালু কথাবার্তা সব সময়ই মধুর মত মিষ্টি| দযালু কথাবার্তা গ্রহণযোগ্য ও স্বাস্থ্য়ের পক্ষে ভা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এক জন সমস্যা সৃষ্টিকারী সব সময় সমস্যার সৃষ্টি করবে| সে গুজব ছড়িয়ে ঘনিষ্ঠ বন্ধুদ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শান্তির কারণ ঘট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এক জন হিংসাত্মক ব্যক্তি তার বন্ধুদের প্রতারণা করে| সে তাদের বিপথে চালিত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 যখনই কোন ধ্বংসকারী পরিকল্পনা করে তখন তার চোখ মিটমিট করে| সে তার প্রতিবেশীকে আঘাত কর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স্তুতি নেওয়ার সময় হাসিমুখে থাক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2026-06-03T07:08:52Z</dcterms:created>
  <dcterms:modified xsi:type="dcterms:W3CDTF">2026-06-03T07:08:52Z</dcterms:modified>
  <dc:title>நீதிமொழிகள்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