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presProps" Target="presProps.xml"/>
  <Relationship Id="rId43" Type="http://schemas.openxmlformats.org/officeDocument/2006/relationships/viewProps" Target="viewProps.xml"/>
  <Relationship Id="rId44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ஒருவனுடைய வழிகள் கர்த்தருக்குப் பிரியமாயிருந்தால், அவனுடைய சத்துருக்களும் அவனோடே சமாதானமாகும்படி செய்வார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நியாயமாய் வந்த அதிக வருமானத்திலும், நியாயமாய் வந்த கொஞ்ச வருமானமே உத்தமம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மனுஷனுடைய இருதயம் அவனுடைய வழியை யோசிக்கும்; அவனுடைய நடைகளை உறுதிப்படுத்துகிறவரோ கர்த்தர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ராஜாவின் உதடுகளில் திவ்வியவாக்கு பிறக்கும்; நியாயத்தில் அவன் வாய் தவறாது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சுமுத்திரையான நிறைகோலும் தராசும் கர்த்தருடையது; பையிலிருக்கும் நிறைகல்லெல்லாம் அவருடைய செயல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நியாயஞ்செய்வது ராஜாக்களுக்கு அருவருப்பு; நீதியினால் சிங்காசனம் உறுதிப்படும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நீதியுள்ள உதடுகள் ராஜாக்களுக்குப் பிரியம்; நிதானமாய்ப் பேசுகிறவனில் ராஜாக்கள் பிரியப்படுவார்கள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ராஜாவின் கோபம் மரணதூதருக்குச் சமானம்; ஞானமுள்ளவனோ அதை ஆற்றுவான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ராஜாவின் முகக்களையில் ஜீவன் உண்டு; அவனுடைய தயை பின்மாரி பெய்யும் மேகத்தைப்போல் இருக்கும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பொன்னைச் சம்பாதிப்பதிலும் ஞானத்தைச் சம்பாதிப்பது எவ்வளவு உத்தமம்! வெள்ளியைச் சம்பாதிப்பதிலும் புத்தியைச் சம்பாதிப்பது எவ்வளவு மேன்மை!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மனதின் யோசனைகள் மனுஷனுடையது; நாவின் பிரதியுத்தரம் கர்த்தரால் வரும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பொன்னைச் சம்பாதிப்பதிலும் ஞானத்தைச் சம்பாதிப்பது எவ்வளவு உத்தமம்! வெள்ளியைச் சம்பாதிப்பதிலும் புத்தியைச் சம்பாதிப்பது எவ்வளவு மேன்மை!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தீமையை விட்டு விலகுவதே செம்மையானவர்களுக்குச் சமனான பாதை; தன் நடையைக் கவனித்திருக்கிறவன் தன் ஆத்துமாவைக் காக்கிறான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தீமையை விட்டு விலகுவதே செம்மையானவர்களுக்குச் சமனான பாதை; தன் நடையைக் கவனித்திருக்கிறவன் தன் ஆத்துமாவைக் காக்கிறான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ழிவுக்கு முன்னானது அகந்தை; விழுதலுக்கு முன்னானது மனமேட்டிமை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கங்காரிகளோடே கொள்ளைப் பொருளைப் பங்கிடுவதைப்பார்க்கிலும், சிறுமையானவர்களோடே மனத்தாழ்மையாயிருப்பது நலம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விவேகத்துடன் காரியத்தை நடப்பிக்கிறவன் நன்மைபெறுவான்; கர்த்தரை நம்புகிறவன் பாக்கியவா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இருதயத்தில் ஞானமுள்ளவன் விவேகியென்னப்படுவான்; உதடுகளின் மதுரம் கல்வியைப் பெருகப்பண்ணும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புத்தி தன்னை உடையவர்களுக்கு ஜீவஊற்று; மதியீனரின் போதனை மதியீனமே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ஞானியின் இருதயம் அவன் வாய்க்கு அறிவையூட்டும்; அவன் உதடுகளுக்கு அது மேன்மேலும் கல்வியைக் கொடுக்கும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இனிய சொற்கள் தேன்கூடுபோல் ஆத்துமாவுக்கு மதுரமும், எலும்புகளுக்கு ஔஷதமுமாகும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மனுஷனுடைய வழிகளெல்லாம் அவன் பார்வைக்குச் சுத்தமானவைகள்; கர்த்தரோ ஆவிகளை நிறுத்துப்பார்க்கிறார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மனுஷனுக்குச் செம்மையாய்த் தோன்றுகிற வழியுண்டு; அதின் முடிவோ மரணவழிகள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பிரயாசப்படுகிறவன் தனக்காகவே பிரயாசப்படுகிறான்; அவன் வாய் அதை அவனிடத்தில் வருந்திக் கேட்கும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பேலியாளின் மகன் கிண்டிவிடுகிறான்; எரிகிற அக்கினிபோன்றது அவன் உதடுகளில் இருக்கிறது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மாறுபாடுள்ளவன் சண்டையைக் கிளப்பிவிடுகிறான்; கோள் சொல்லுகிறவன் பிராண சிநேகிதரையும் பிரித்துவிடுகிறான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கொடுமையானவன் தன் அயலானுக்கு நயங்காட்டி, அவனை நலமல்லாத வழியிலே நடக்கப்பண்ணுகிறான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அவன் மாறுபாடானவைகளை யோசிக்கும்படி தன் கண்களை மூடி, தீமையைச் செய்யும்படி தன் உதடுகளைக் கடிக்கிறான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நீதியின் வழியில் உண்டாகும் நரைமயிரானது மகிமையான கிரீடம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பலவானைப்பார்க்கிலும் நீடிய சாந்தமுள்ளவன் உத்தமன்; பட்டணத்தைப் பிடிக்கிறவனைப்பார்க்கிலும் தன் மனதை அடக்குகிறவன் உத்தமன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பலவானைப்பார்க்கிலும் நீடிய சாந்தமுள்ளவன் உத்தமன்; பட்டணத்தைப் பிடிக்கிறவனைப்பார்க்கிலும் தன் மனதை அடக்குகிறவன் உத்தமன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சீட்டு மடியிலே போடப்படும்; காரியசித்தியோ கர்த்தரால் வரும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உன் செய்கைகளைக் கர்த்தருக்கு ஒப்புவி; அப்பொழுது உன் யோசனைகள் உறுதிப்படும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கர்த்தர் சகலத்தையும் தமக்கென்று படைத்தார்; தீங்குநாளுக்காகத் துன்மார்க்கனையும் உண்டாக்கினார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கர்த்தர் சகலத்தையும் தமக்கென்று படைத்தார்; தீங்குநாளுக்காகத் துன்மார்க்கனையும் உண்டாக்கினார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மனமேட்டிமையுள்ளவனெவனும் கர்த்தருக்கு அருவருப்பானவன்; கையோடே கைகோர்த்தாலும் அவன் தண்டனைக்குத் தப்பா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கிருபையினாலும் சத்தியத்தினாலும் பாவம் நிவிர்த்தியாகும்; கர்த்தருக்குப் பயப்படுகிறதினால் மனுஷர் தீமையை விட்டு விலகுவார்கள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கிருபையினாலும் சத்தியத்தினாலும் பாவம் நிவிர்த்தியாகும்; கர்த்தருக்குப் பயப்படுகிறதினால் மனுஷர் தீமையை விட்டு விலகுவார்கள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716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16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ఒకని ప్రవర్తన యెహోవాకు ప్రీతికరమగునప్పుడు ఆయన వాని శత్రువులను సహా వానికి మిత్రులుగా చేయ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16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అన్యాయము చేత కలిగిన గొప్ప వచ్చుబడికంటె నీతితోకూడిన కొంచెమే శ్రేష్ఠమ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16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ఒకడు తాను చేయబోవునది హృదయములో యోచించుకొనును యెహోవా వాని నడతను స్థిరపరచు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16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దేవోక్తి పలుకుట రాజువశము న్యాయము విధించుటయందు అతని మాట న్యాయము తప్పద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16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న్యాయమైన త్రాసును తూనికరాళ్లును యెహోవా యొక్క యేర్పాటులు సంచిలోని గుండ్లన్నియు ఆయన నియమించ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16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రాజులు దుష్టక్రియలు చేయుట హేయమైనది నీతివలన సింహాసనము స్థిరపరచబడ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16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నీతిగల పెదవులు రాజులకు సంతోషకరములు యథార్థవాదులు వారికి ప్రియుల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1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రాజు క్రోధము మరణదూత జ్ఞానియైనవాడు ఆ క్రోధమును శాంతిపరచ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16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రాజుల ముఖప్రకాశమువలన జీవము కలుగును వారి కటాక్షము కడవరి వానమబ్బ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16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అపరంజిని సంపాదించుటకంటె జ్ఞానమును సంపా దించుట ఎంతో శ్రేష్ఠము వెండిని సంపాదించుటకంటె తెలివిన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1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హృదయాలోచనలు మనుష్యుని వశము, చక్కని ప్రత్యుత్తరమిచ్చుటకు యెహోవావలన కలు గ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16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సంపాదించుట ఎంతో మేల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16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చెడుతనము విడిచి నడచుటయే యథార్థవంతులకు రాజమార్గము తన ప్రవర్తన కనిపెట్టువాడు తన ప్రాణము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16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కాపాడుకొన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16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నాశనమునకు ముందు గర్వము నడచును. పడిపోవుటకు ముందు అహంకారమైన మనస్సు నడచు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16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గర్విష్ఠులతో దోపుడుసొమ్ము పంచుకొనుటకంటె దీనమనస్సు కలిగి దీనులతో పొత్తుచేయుట మేల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16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ఉపదేశమునకు చెవి యొగ్గువాడు మేలునొందును యెహోవాను ఆశ్రయించువాడు ధన్యుడ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16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జ్ఞానహృదయుడు వివేకి యనబడును రుచిగల మాటలు పలుకుటవలన విద్యయెక్కువగ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16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తెలివిగలవానికి వాని తెలివి జీవపు ఊట మూఢులకు వారి మూఢత్వమే శిక్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16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జ్ఞానుని హృదయము వానినోటికి తెలివి కలిగించును వాని పెదవులకు విద్య విస్తరింపజేయ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16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ఇంపైన మాటలు తేనెపట్టువంటివి అవి ప్రాణమునకు మధురమైనవి యెముకలకు ఆరోగ్య కరమైనవ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16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ఒకని నడతలన్నియు వాని దృష్టికి నిర్దోషములుగా కనబడును యెహోవా ఆత్మలను పరిశోధించ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16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ఒకని మార్గము వాని దృష్టికి యథార్థముగా కనబడును అయినను తుదకు అది మరణమునకు చేర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16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కష్టము చేయువాని ఆకలి వానికొరకు వానిచేత కష్టము చేయించును వాని కడుపు వానిని తొందరపెట్ట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16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పనికిమాలినవాడు కీడును త్రవ్వి పైకెత్తును వాని పెదవులమీద అగ్ని మండుచున్నట్టున్నద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16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మూర్ఖుడు కలహము పుట్టించును కొండెగాడు మిత్రభేదము చేయ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16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బలాత్కారి తన పొరుగువానిని లాలనచేయును కానిమార్గములో వాని నడిపించ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16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కృత్రిమములు కల్పింపవలెనని కన్నులు మూసికొని తన పెదవులు బిగబట్టువాడే కీడు పుట్టించువాడ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16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నెరసిన వెండ్రుకలు సొగసైన కిరీటము అవి నీతిప్రవర్తన గలవానికి కలిగి యుండ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16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పరాక్రమశాలికంటె దీర్ఘశాంతముగలవాడు శ్రేష్ఠుడు పట్టణము పట్టుకొనువానికంటె తన మనస్సును స్వాధీ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16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రచుకొనువాడు శ్రేష్ఠుడ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16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చీట్లు ఒడిలో వేయబడును వాటివలని తీర్పు యెహోవా వశమ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16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నీ పనుల భారము యెహోవామీద నుంచుము అప్పుడు నీ ఉద్దేశములు సఫలమగ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16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యెహోవా ప్రతి వస్తువును దాని దాని పని నిమిత్తము కలుగజేసెను నాశన దినమునకు ఆయన భక్తిహీనుల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16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కలుగజేస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1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గర్వహృదయులందరు యెహోవాకు హేయులు నిశ్చయముగా వారు శిక్ష నొందుదుర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16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కృపాసత్యములవలన దోషమునకు ప్రాయశ్చిత్తము కలుగును యెహోవాయందు భయభక్తులు కలిగియుండుటవలన మనుష్యుల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16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చెడుతనమునుండి తొలగిపోవుదుర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16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5">
  <a:themeElements>
    <a:clrScheme name="Theme6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2026-07-30T22:34:49Z</dcterms:created>
  <dcterms:modified xsi:type="dcterms:W3CDTF">2026-07-30T22:34:49Z</dcterms:modified>
  <dc:title>நீதிமொழிகள் : 16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