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69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ு நடுங்கிட ஜெயம் சிற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ே தீர்த்தோர் சற்குருநா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மினியேன் நெஞ்சமே மகிழ்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ி செய்திடுவார் அருள்மிக அள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்பரந் தனிலெனக்காய் ஜெப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சமே மறைப்பார் முன்னமே நட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ோட்சவழி சத்யம் வாசல் உயிரெ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கள் தீர்ப்பார் கண்ணீர் துட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சி மட்டும் கைவிடாதி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ன்னிப்பளிப்பார் பாக்கியங்கொட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ீட்பர் உயிரோடிருக்கையிலே என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பதவியினுள் என்றனை எட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ென்ன குறைவுண்டு நீ சொல்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யிர் மீட்கவே தன்னுயிர் கொடுத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ிருக்கவே எழுந்திரு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ுல குயர்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ஞ் சிறந்த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த்திரனே சுகபத்திரமரு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ோ, மரணமோ, நரகமோ, பே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0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2026-07-31T17:57:25Z</dcterms:created>
  <dcterms:modified xsi:type="dcterms:W3CDTF">2026-07-31T17:57:25Z</dcterms:modified>
  <dc:title>துதிப் பாடல்கள் : 908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