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75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ந்திறக்கும் வள்ளல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ி வழங்குவார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த்து பாதுகா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ப் படுத்துவார்… – 2 (அள்ளிக்கொட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கிரீடம் ஜீவநத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கனியுண்டு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தேவன் நித்தமும்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ப் படுத்துவார்… – 2 (அள்ளிக்கொடு…)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க்கொடுக்கும் அன்புக்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ொற்கரங்கள் – ஆகா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ைக்காட்டி அரவன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ின் கரங்கள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த்தப்பட்டு பாரம்சுமப்ப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ம் தாங்கிடுவார்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் நீக்கி பேய்கள்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ும் அருளுவார்… – 2 (அள்ளிக்கொடு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2026-07-31T20:54:49Z</dcterms:created>
  <dcterms:modified xsi:type="dcterms:W3CDTF">2026-07-31T20:54:49Z</dcterms:modified>
  <dc:title>துதிப் பாடல்கள் : 179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