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என்னை விட்டுவிட்டு, இந்த ஸ்தலத்தை அந்நிய ஸ்தலமாக்கி, தாங்களும், தங்கள் பிதாக்களும், யூதாவின் ராஜாக்களும், அறியாதிருந்த அந்நிய தேவர்களுக்கு அதிலே தூபங்காட்டி, இந்த ஸ்தலத்தைக் குற்றமில்லாதவர்களின் இரத்தத்தினாலே நிரப்பினபடியினாலும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என்னை விட்டுவிட்டு, இந்த ஸ்தலத்தை அந்நிய ஸ்தலமாக்கி, தாங்களும், தங்கள் பிதாக்களும், யூதாவின் ராஜாக்களும், அறியாதிருந்த அந்நிய தேவர்களுக்கு அதிலே தூபங்காட்டி, இந்த ஸ்தலத்தைக் குற்றமில்லாதவர்களின் இரத்தத்தினாலே நிரப்பினபடியினாலும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ங்கள் பிள்ளைகளைப் பாகாலுக்குத் தகனபலிகளாகத் தகனிக்கும்படி பாகாலின் மேடைகளைக் கட்டினபடியினாலும் இப்படிவரப்பண்ணுவேன்; இவைகளை நான் கற்பித்ததுமில்லை சொன்னதுமில்லை, இவைகள் என் இருதயத்தில் தோன்றினதுமில்லை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ங்கள் பிள்ளைகளைப் பாகாலுக்குத் தகனபலிகளாகத் தகனிக்கும்படி பாகாலின் மேடைகளைக் கட்டினபடியினாலும் இப்படிவரப்பண்ணுவேன்; இவைகளை நான் கற்பித்ததுமில்லை சொன்னதுமில்லை, இவைகள் என் இருதயத்தில் தோன்றினதுமில்லை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, இதோ, நாட்கள்வரும், அப்பொழுது இந்த ஸ்தலம் தோப்பேத்தென்றும், இன்னோமுடைய குமாரனின் பள்ளத்தாக்கென்றும் இனிச் சொல்லப்படாமல், சங்காரப்பள்ளத்தாக்கென்று சொல்லப்பட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, இதோ, நாட்கள்வரும், அப்பொழுது இந்த ஸ்தலம் தோப்பேத்தென்றும், இன்னோமுடைய குமாரனின் பள்ளத்தாக்கென்றும் இனிச் சொல்லப்படாமல், சங்காரப்பள்ளத்தாக்கென்று சொல்லப்பட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நான் யூதாவுக்கும் எருசலேமுக்கும் கொண்டிருந்த ஆலோசனையை இந்த ஸ்தலத்திலே வெறுமையாக்கி, அவர்கள் சத்துருக்களுக்கு முன்பாக அவர்களைப் பட்டயத்தினாலும், அவர்கள் பிராணனை வாங்கத்தேடுகிறவர்களின் கையினாலும் விழப்பண்ணி, அவர்கள் பிரேதங்களை ஆகாயத்துப் பறவைகளுக்கும், பூமியின் மிருகங்களுக்கும் இரையாகக்கொடுத்து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நான் யூதாவுக்கும் எருசலேமுக்கும் கொண்டிருந்த ஆலோசனையை இந்த ஸ்தலத்திலே வெறுமையாக்கி, அவர்கள் சத்துருக்களுக்கு முன்பாக அவர்களைப் பட்டயத்தினாலும், அவர்கள் பிராணனை வாங்கத்தேடுகிறவர்களின் கையினாலும் விழப்பண்ணி, அவர்கள் பிரேதங்களை ஆகாயத்துப் பறவைகளுக்கும், பூமியின் மிருகங்களுக்கும் இரையாகக்கொடுத்து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நான் யூதாவுக்கும் எருசலேமுக்கும் கொண்டிருந்த ஆலோசனையை இந்த ஸ்தலத்திலே வெறுமையாக்கி, அவர்கள் சத்துருக்களுக்கு முன்பாக அவர்களைப் பட்டயத்தினாலும், அவர்கள் பிராணனை வாங்கத்தேடுகிறவர்களின் கையினாலும் விழப்பண்ணி, அவர்கள் பிரேதங்களை ஆகாயத்துப் பறவைகளுக்கும், பூமியின் மிருகங்களுக்கும் இரையாகக்கொடுத்து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ந்த நகரத்தைப் பாழாக்கவும், கூச்சலிட்டு நிந்திக்கிற நிந்தையாகவும் வைப்பேன்; அதைக் கடந்துபோகிறவன் எவனும் பிரமித்து, அதின் எல்லா வாதைகளினிமித்தமும் ஈசலிடுவ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சொன்னது: நீ போய்க் குயவன் வேலையான ஒரு கலசத்தைக்கொண்டு, ஜனத்தின் மூப்பரிலும் ஆசாரியர்களின் மூப்பரிலும் சிலரைக் கூட்டிக்கொண்ட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ந்த நகரத்தைப் பாழாக்கவும், கூச்சலிட்டு நிந்திக்கிற நிந்தையாகவும் வைப்பேன்; அதைக் கடந்துபோகிறவன் எவனும் பிரமித்து, அதின் எல்லா வாதைகளினிமித்தமும் ஈசலிடுவ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ுடைய சத்துருக்களும் அவர்கள் பிராணனை வாங்கத் தேடுகிறவர்களும், அவர்களை இறுகப்பிடிக்கப்போகிற முற்றிக்கையிலும் இடுக்கத்திலும், நான் அவர்களைத் தங்கள் குமாரரின் மாம்சத்தையும் தங்கள் குமாரத்திகளின் மாம்சத்தையும் தின்னப்பண்ணுவேன்; அவனவன் தனக்கு அடுத்தவனுடைய மாம்சத்தைத் தின்பான் என்று கர்த்தர் சொல்லுகிறார் என்று நீ சொல்லி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ுடைய சத்துருக்களும் அவர்கள் பிராணனை வாங்கத் தேடுகிறவர்களும், அவர்களை இறுகப்பிடிக்கப்போகிற முற்றிக்கையிலும் இடுக்கத்திலும், நான் அவர்களைத் தங்கள் குமாரரின் மாம்சத்தையும் தங்கள் குமாரத்திகளின் மாம்சத்தையும் தின்னப்பண்ணுவேன்; அவனவன் தனக்கு அடுத்தவனுடைய மாம்சத்தைத் தின்பான் என்று கர்த்தர் சொல்லுகிறார் என்று நீ சொல்லி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ன்னோடேகூட வந்த மனுஷருடைய கண்களுக்கு முன்பாக அந்தக் கலசத்தை உடைத்துப்போட்ட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ை நோக்கி: திரும்பச் செப்பனிடப்படக் கூடாத குயவனுடைய மண்பாண்டத்தை உடைத்துப்போட்டவண்ணமாக நான் இந்த ஜனத்தையும் இந்த நகரத்தையும் உடைத்துப்போடுவேன்; புதைக்கிறதற்கு இடமில்லாததினால் தோப்பேத்திலே சவங்களைப் புதைப்பார்களென்று சேனைகளின் கர்த்தர் சொல்லுகி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ை நோக்கி: திரும்பச் செப்பனிடப்படக் கூடாத குயவனுடைய மண்பாண்டத்தை உடைத்துப்போட்டவண்ணமாக நான் இந்த ஜனத்தையும் இந்த நகரத்தையும் உடைத்துப்போடுவேன்; புதைக்கிறதற்கு இடமில்லாததினால் தோப்பேத்திலே சவங்களைப் புதைப்பார்களென்று சேனைகளின் கர்த்தர் சொல்லுகி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ை நோக்கி: திரும்பச் செப்பனிடப்படக் கூடாத குயவனுடைய மண்பாண்டத்தை உடைத்துப்போட்டவண்ணமாக நான் இந்த ஜனத்தையும் இந்த நகரத்தையும் உடைத்துப்போடுவேன்; புதைக்கிறதற்கு இடமில்லாததினால் தோப்பேத்திலே சவங்களைப் புதைப்பார்களென்று சேனைகளின் கர்த்தர் சொல்லுகி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வ்விதமாக நான் இந்த ஸ்தலத்துக்கும் இதின் குடிகளுக்கும் செய்து, இந்த நகரத்தைத் தோப்பேத்துக்குச் சரியாக்குவ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ந்த வீடுகளின்மேல் வானத்தின் சகல சேனைக்கும் தூபங்காட்டி அந்நியதேவர்களுக்குப் பானபலிகளை வார்த்தார்களோ, அந்த வீடுகளாகிய எருசலேமின் வீடுகளும் யூதாவுடைய ராஜாவின் வீடுகளும் தோப்பேத் என்கிற ஸ்தலத்தைப்போல் தீட்டுப்பட்டவைகளாய் இருக்குமென்று கர்த்தர் சொல்லுகிறார் என்று சொல்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ந்த வீடுகளின்மேல் வானத்தின் சகல சேனைக்கும் தூபங்காட்டி அந்நியதேவர்களுக்குப் பானபலிகளை வார்த்தார்களோ, அந்த வீடுகளாகிய எருசலேமின் வீடுகளும் யூதாவுடைய ராஜாவின் வீடுகளும் தோப்பேத் என்கிற ஸ்தலத்தைப்போல் தீட்டுப்பட்டவைகளாய் இருக்குமென்று கர்த்தர் சொல்லுகிறார் என்று சொல்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சொன்னது: நீ போய்க் குயவன் வேலையான ஒரு கலசத்தைக்கொண்டு, ஜனத்தின் மூப்பரிலும் ஆசாரியர்களின் மூப்பரிலும் சிலரைக் கூட்டிக்கொண்ட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எரேமியா, கர்த்தர் தன்னைத் தீர்க்கதரிசனஞ்சொல்ல அனுப்பின தோப்பேத்திலிருத்து வந்து, கர்த்தருடைய ஆலயத்தின் பிராகாரத்திலே நின்றுகொண்டு, எல்லா ஜனங்களையும் பார்த்து: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எரேமியா, கர்த்தர் தன்னைத் தீர்க்கதரிசனஞ்சொல்ல அனுப்பின தோப்பேத்திலிருத்து வந்து, கர்த்தருடைய ஆலயத்தின் பிராகாரத்திலே நின்றுகொண்டு, எல்லா ஜனங்களையும் பார்த்து: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தோ, நீங்கள் என் வார்த்தைகளைக் கேளாதபடிக்கு உங்கள் கழுத்தைக் கடினப்படுத்தினபடியினால் நான் இந்த நகரத்துக்கு விரோதமாய்ச் சொன்ன எல்லாத் தீங்கையும் இதின்மேலும் இதற்கடுத்த பட்டணங்களின்மேலும் வரப்பண்ணுவேன் என்று இஸ்ரவேலின் தேவனாகிய சேனைகளின் கர்த்தர் சொல்லுகிறார்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தோ, நீங்கள் என் வார்த்தைகளைக் கேளாதபடிக்கு உங்கள் கழுத்தைக் கடினப்படுத்தினபடியினால் நான் இந்த நகரத்துக்கு விரோதமாய்ச் சொன்ன எல்லாத் தீங்கையும் இதின்மேலும் இதற்கடுத்த பட்டணங்களின்மேலும் வரப்பண்ணுவேன் என்று இஸ்ரவேலின் தேவனாகிய சேனைகளின் கர்த்தர் சொல்லுகிறார்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ிழக்கு வாசலுக்கு எதிரான இன்னோமுடைய குமாரனின் பள்ளத்தாக்கிலே புறப்பட்டுப்போய், நான் உன்னோடே சொல்லும் வார்த்தைகளை அங்கே பிரசித்தப்படுத்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ிழக்கு வாசலுக்கு எதிரான இன்னோமுடைய குமாரனின் பள்ளத்தாக்கிலே புறப்பட்டுப்போய், நான் உன்னோடே சொல்லும் வார்த்தைகளை அங்கே பிரசித்தப்படுத்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 அவர்களை நோக்கி: யூதாவின் ராஜாக்களே, எருசலேமின் குடிகளே, கர்த்தருடைய வார்த்தைகளைக் கேளுங்கள்; இஸ்ரவேலின் தேவனாகிய சேனைளின் கர்த்தர் சொல்லுகிறார்: இதோ, நான் இந்த ஸ்தலத்தின்மேல் ஒரு பொல்லாப்பை வரப்பண்ணுவேன்; அதைக் கேட்கிற யாவருடைய காதுகளிலும் அது தொனித்துக்கொண்டிருக்க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 அவர்களை நோக்கி: யூதாவின் ராஜாக்களே, எருசலேமின் குடிகளே, கர்த்தருடைய வார்த்தைகளைக் கேளுங்கள்; இஸ்ரவேலின் தேவனாகிய சேனைளின் கர்த்தர் சொல்லுகிறார்: இதோ, நான் இந்த ஸ்தலத்தின்மேல் ஒரு பொல்லாப்பை வரப்பண்ணுவேன்; அதைக் கேட்கிற யாவருடைய காதுகளிலும் அது தொனித்துக்கொண்டிருக்க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 அவர்களை நோக்கி: யூதாவின் ராஜாக்களே, எருசலேமின் குடிகளே, கர்த்தருடைய வார்த்தைகளைக் கேளுங்கள்; இஸ்ரவேலின் தேவனாகிய சேனைளின் கர்த்தர் சொல்லுகிறார்: இதோ, நான் இந்த ஸ்தலத்தின்மேல் ஒரு பொல்லாப்பை வரப்பண்ணுவேன்; அதைக் கேட்கிற யாவருடைய காதுகளிலும் அது தொனித்துக்கொண்டிருக்க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என்னை விட்டுவிட்டு, இந்த ஸ்தலத்தை அந்நிய ஸ்தலமாக்கி, தாங்களும், தங்கள் பிதாக்களும், யூதாவின் ராஜாக்களும், அறியாதிருந்த அந்நிய தேவர்களுக்கு அதிலே தூபங்காட்டி, இந்த ஸ்தலத்தைக் குற்றமில்லாதவர்களின் இரத்தத்தினாலே நிரப்பினபடியினாலும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56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 એ વિદેશી દેવો જેના વિષે તેમણે તેમના પૂર્વજોએ તથા યહૂદિયાના રાજાએ પણ ક્યારેય સાંભળ્યું નથી. તેમણ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 સ્થાનને નિદોર્ષોના લોહીથી ભરી દીધ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તેમણે બઆલ દેવને માટે યજ્ઞવેદીઓ ઊભી કરી છે. જ્યાં તેઓ પોતાનાં બાળકોની આહુતિ આપે છે. મેં કદી એવ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જ્ઞા કરી જ નથી. એવો કોઇ વિચાર પણ મારા મનમાં કદી આવ્યો જ નથી!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યહોવા કહે છે, “‘એવો દિવસ આવશે જ્યારે આ ખીણ ‘તોફેથ’ અથવા ‘બેન-હિન્નોમ’ થી ઓળખાશે નહિ પરંતુ તે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ે કતલની ખીણ કહે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આ જગ્યાએ હું યહૂદિયા અને યરૂશાલેમના લોકોની બધી યોજનાઓના માટીની બરણીની જેમ ભૂક્કેભૂક્કા ઉડાવી દઇશ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ું તેમનો તેમના દુશ્મનોને હાથે તરવારથી નાશ કરાવીશ, તેમના મૃતદેહ હું પંખીઓને અને જંગલી પશુઓને ખા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ોંપી દઇ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હું યરૂશાલેમને સંપૂર્ણ તારાજ કરી નાખીશ. ત્યાંથી પસાર થનાર દરેક જોશે કે મેં તેને કેટલું ભાર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ત્યારબાદ યહોવાએ યમિર્યાને કહ્યું, “જા, અને એક માટીની બરણી ખરીદી લાવ, ત્યાર પછી લોકોના કેટલા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ુકશાન પહોંચાડ્યું છે! અને તે આ જોઇને આશ્ચર્ય પામશે, કે મે તેનો કેવો નાશ ક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તેઓના શત્રુઓ, જેઓ તેઓનો જીવ શોધે છે તેઓ ઘેરો ઘાલીને તે બધાને સંકડામણમાં લાવશે, તે વખતે તેઓ પોતા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ત્રોનું તથા પોતાની પુત્રીઓનું માંસ ખાય એવું હું કરીશ. તેઓ બધા એકબીજાનું માંસ ખાશે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“અને હવે, યમિર્યા, તારી સાથે લાવેલી બરણીને તું આ માણસોના દેખતા તોડી નાખ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તેઓને કહે, ‘યહોવા સૈન્યોનો દેવ તરફથી તમને આ સંદેશો છે; તેવી જ રીતે હું યરૂશાલેમ શહેરને તોડ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ખીશ જેમ કુંભાર એક વાસણને તોડી નાખે છે જેથી તેનું સમારકામ ક્યારેય ન થાય. તોફેથમાં ઘણા બધા લોકો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ફનાવવામાં આવશે કારણ કે તેઓને દફનાવવા માટે બીજી કોઇ જગ્યા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આ ખીણમાં જેવું હશે તેવું જ યરૂશાલેમમાં પણ હશે, કારણ કે હું યરૂશાલેમને પણ મૃતદેહોથી ભરી દઇશ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‘યરૂશાલેમનાં મકાનો, યહૂદિયાના રાજાઓનાં મકાનો અને જે જે ઘરનાં છાપરાં પર લોકોએ આકાશનાં નક્ષત્રો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લિદાન ચઢાવ્યાં છે અને બીજા દેવોને પેયાર્પણો આપ્યા છે તે બધા મકાનો ‘તોફેથ’ જેવાં ષ્ટ બની જશે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ગેવાનોને અને કેટલાક યાજકોને તારી સાથે લઇ લ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યહોવાએ દેવી વાણી ભાખવા યમિર્યાને તોફેથ મોકલ્યો હતો, ત્યાંથી પાછા ફર્યા બાદ તે યહોવાના મંદિર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ચોકમાં ઊભો રહ્યો અને બધા લોકોને ઉદ્દેશીને બોલ્ય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“સૈન્યોનો દેવ યહોવા, ઇસ્રાએલનો દેવ કહે છે; ‘મેં વચન આપ્યું છે તે મુજબ આ નગર તેમજ તેની આસપાસ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ગરો પર સર્વ વિપત્તિઓ હું લાવીશ, કારણ કે તમે લોકો હઠીલા છો અને મારું કહ્યું માનતા નથી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નગરનાં પૂર્વ દરવાજાએથી તેઓને બેન-હિન્નોમની ખીણમાં લઇ જા, અને હું તને જે વચનો આપું તે તું ત્ય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ને કહી સંભળાવ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ું એમ કહેજે, ‘સાંભળો, હે યહૂદિયાના રાજાઓ અને યરૂશાલેમના વતનીઓ! ઇસ્રાએલના દેવ સૈન્યોના દે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વાના આ વચનો છે; હું આ જગ્યા પર એવી વિપત્તિ ઉતારનાર છું કે જે કોઇ સાંભળશે તેનાં કાનમાં ગુંજ્ય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રણ કે ઇસ્રાએલે મારો ત્યાગ કર્યો છે અને તેમણે વિદેશી દેવોને દહનાર્પણો ધરાવીને આ સ્થાનને ષ્ટ કર્ય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2026-08-02T14:03:25Z</dcterms:created>
  <dcterms:modified xsi:type="dcterms:W3CDTF">2026-08-02T14:03:25Z</dcterms:modified>
  <dc:title>எரேமியா : 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