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7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ு ஜென்மம் வேண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ைந்தர் கெடாமல் உகந்து ஈடேறவே, (2)
சொந்த மகன்தனைத் தந்த பிதா அருள்; – வே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ு ஜென்மம் வேண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மண்ணினில் பத்தராய் நண்ணி நடக்கவும், (2)
விண்ணினில் தூயராய்த் தண்ணளி கொள்ளவும்; – வே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ு ஜென்மம் வேணும், – மனம்
மாறுதலாகிய உள்ளத் தூய்மை என்னும்.
வேறு ஜென்மம் வேண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ு ஜென்மம் வேணும், – மனம்
மாறுதலாகிய உள்ளத் தூய்மை என்னும்.
வேறு ஜென்மம் வேண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ூறு பரிசுத்தர் மாறிலா தேவனின் (2)
தேறுதலான விண்பேறு பெற இங்கே;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ு ஜென்மம் வேண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சுபாவமும் ஜீவியமும் மாறத் (2)
தேவனின் சாயலை மேவுவதாகிய; – வே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ு ஜென்மம் வேண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ானிடரின் அபிமானத்தினாலல்ல, (2)
வானவரின் அருள் தானமாக வரும்; – வே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ு ஜென்மம் வேண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ஒன்றான ரட்சகர் வென்றியதை நம்பி, (2)
மன்றாடுவோருக்கு ஒன்றுவதாகிய; – வே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2026-07-31T11:15:01Z</dcterms:created>
  <dcterms:modified xsi:type="dcterms:W3CDTF">2026-07-31T11:15:01Z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