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42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முன்னே மேய்ப்பர் போகிறார்,
நல் மேய்ப்பராகக் காக்கிறார்;
ஓர்காலும் என்னைக் கைவிடார்;
நேர் பாதை காட்டிப் போகிற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ன் செல்கின்றார்! முன் செல்கின்றார்!
என் முன்னே சென்று போகிறார்!
நல் மேய்ப்பர் சத்தம் அறிவேன்,
அன்போடு பின்சென்றேகு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ார் மேகம் வந்து மூடினும்,
சீர் ஜோதி தோன்றி வீசினும்,
என் வாழ்வு தாழ்வில் நீங்கிடார்;
என்றைக்கும் முன்னே போகிற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ன் செல்கின்றார்! முன் செல்கின்றார்!
என் முன்னே சென்று போகிறார்!
நல் மேய்ப்பர் சத்தம் அறிவேன்,
அன்போடு பின்சென்றேகு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ெய்ப் பாதைகாட்டி! பின்செல்வேன்,
தெய்வீக கையால் தாங்குமேன்;
எவ்விக்கினம் வந்தாலும் நீர்
இவ்வேழைமுன்னே போகிறீ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ன் செல்கின்றார்! முன் செல்கின்றார்!
என் முன்னே சென்று போகிறார்!
நல் மேய்ப்பர் சத்தம் அறிவேன்,
அன்போடு பின்சென்றேகு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ஒப்பற்ற உம் காருண்யத்தால்
இப்பூமி பாடு தீருங்கால்
நீர் சாவை வெல்லச் செய்குவீர்,
பேரின்பம் காட்டி முன்செல்வீ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ன் செல்கின்றார்! முன் செல்கின்றார்!
என் முன்னே சென்று போகிறார்!
நல் மேய்ப்பர் சத்தம் அறிவேன்,
அன்போடு பின்சென்றேகுவ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2026-09-14T09:27:03Z</dcterms:created>
  <dcterms:modified xsi:type="dcterms:W3CDTF">2026-09-14T09:27:03Z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