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முன்னே மேய்ப்பர் போகிறார்,
நல் மேய்ப்பராகக் காக்கிறார்;
ஓர்காலும் என்னைக் கைவிடார்;
நேர் பாதை காட்டிப் போ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
என் முன்னே சென்று போகிறார்!
நல் மேய்ப்பர் சத்தம் அறிவேன்,
அன்போடு பின்சென்றேக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 மேகம் வந்து மூடினும்,
சீர் ஜோதி தோன்றி வீசினும்,
என் வாழ்வு தாழ்வில் நீங்கிடார்;
என்றைக்கும் முன்னே போ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
என் முன்னே சென்று போகிறார்!
நல் மேய்ப்பர் சத்தம் அறிவேன்,
அன்போடு பின்சென்றேக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ெய்ப் பாதைகாட்டி! பின்செல்வேன்,
தெய்வீக கையால் தாங்குமேன்;
எவ்விக்கினம் வந்தாலும் நீர்
இவ்வேழைமுன்னே போகிற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
என் முன்னே சென்று போகிறார்!
நல் மேய்ப்பர் சத்தம் அறிவேன்,
அன்போடு பின்சென்றேக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ப்பற்ற உம் காருண்யத்தால்
இப்பூமி பாடு தீருங்கால்
நீர் சாவை வெல்லச் செய்குவீர்,
பேரின்பம் காட்டி முன்செல்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
என் முன்னே சென்று போகிறார்!
நல் மேய்ப்பர் சத்தம் அறிவேன்,
அன்போடு பின்சென்றேக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2026-07-30T15:26:45Z</dcterms:created>
  <dcterms:modified xsi:type="dcterms:W3CDTF">2026-07-30T15:26:45Z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