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presProps" Target="presProps.xml"/>
  <Relationship Id="rId85" Type="http://schemas.openxmlformats.org/officeDocument/2006/relationships/viewProps" Target="viewProps.xml"/>
  <Relationship Id="rId8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swine, though he divide the hoof, and be cloven footed, yet he chews not the cud; he is unclean to you.]]></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swine, though he divide the hoof, and be cloven footed, yet he chews not the cud; he is unclean to you.]]></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Of their flesh shall all of you not eat, and their carcass shall all of you not touch; they are unclean to you.]]></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Of their flesh shall all of you not eat, and their carcass shall all of you not touch; they are unclean to you.]]></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se shall all of you eat of all that are in the waters: whatsoever has fins and scales in the waters, in the seas, and in the rivers, them shall all of you eat.]]></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se shall all of you eat of all that are in the waters: whatsoever has fins and scales in the waters, in the seas, and in the rivers, them shall all of you eat.]]></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all that have not fins and scales in the seas, and in the rivers, of all that move in the waters, and of any living thing which is in the waters, they shall be an abomination unto you:]]></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all that have not fins and scales in the seas, and in the rivers, of all that move in the waters, and of any living thing which is in the waters, they shall be an abomination unto you:]]></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y shall be even an abomination unto you; all of you shall not eat of their flesh, but all of you shall have their carcasses in abomination.]]></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y shall be even an abomination unto you; all of you shall not eat of their flesh, but all of you shall have their carcasses in abominatio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and to Aaron, saying unto them,]]></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Whatsoever has no fins nor scales in the waters, that shall be an abomination unto you.]]></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se are they which all of you shall have in abomination among the fowls; they shall not be eaten, they are an abomination: the eagle, and the vulture, and the buzzar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vulture, and the kite after his kin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Every raven after his kin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owl, and the night hawk, and the cuckoo, and the hawk after his kin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little owl, and the cormorant, and the great owl,]]></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swan, and the pelican, and the carrion vultur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stork, the heron after her kind, and the lapwing, and the bat.]]></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ll fowls that creep, going upon all four, shall be an abomination unto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Yet these may all of you eat of every flying creeping thing that goes upon all four, which have legs above their feet, to leap likewise upon the earth;]]></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peak unto the children of Israel, saying, These are the beasts which all of you shall eat among all the beasts that are on the earth.]]></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Yet these may all of you eat of every flying creeping thing that goes upon all four, which have legs above their feet, to leap likewise upon the earth;]]></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Even these of them all of you may eat; the locust after his kind, and the bald locust after his kind, and the beetle after his kind, and the grasshopper after his kin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Even these of them all of you may eat; the locust after his kind, and the bald locust after his kind, and the beetle after his kind, and the grasshopper after his kin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But all other flying creeping things, which have four feet, shall be an abomination unto you.]]></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for these all of you shall be unclean: whosoever touches the carcass of them shall be unclean until the even.]]></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for these all of you shall be unclean: whosoever touches the carcass of them shall be unclean until the even.]]></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whosoever bears ought of the carcass of them shall wash his clothes, and be unclean until the even.]]></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whosoever bears ought of the carcass of them shall wash his clothes, and be unclean until the even.]]></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 carcasses of every beast which divides the hoof, and is not cloven footed, nor chews the cud, are unclean unto you: every one that touches them shall be unclean.]]></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 carcasses of every beast which divides the hoof, and is not cloven footed, nor chews the cud, are unclean unto you: every one that touches them shall be unclean.]]></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Whatsoever parts the hoof, and is cloven footed, and chews the cud, among the beasts, that shall all of you eat.]]></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whatsoever goes upon his paws, among all manner of beasts that go on all four, those are unclean unto you: whoso touches their carcass shall be unclean until the eve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whatsoever goes upon his paws, among all manner of beasts that go on all four, those are unclean unto you: whoso touches their carcass shall be unclean until the even.]]></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he that bears the carcass of them shall wash his clothes, and be unclean until the even: they are unclean unto you.]]></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he that bears the carcass of them shall wash his clothes, and be unclean until the even: they are unclean unto you.]]></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se also shall be unclean unto you among the creeping things that creep upon the earth; the weasel, and the mouse, and the tortoise after his kin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se also shall be unclean unto you among the creeping things that creep upon the earth; the weasel, and the mouse, and the tortoise after his kin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e ferret, and the chameleon, and the lizard, and the snail, and the mole.]]></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se are unclean to you among all that creep: whosoever does touch them, when they be dead, shall be unclean until the even.]]></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se are unclean to you among all that creep: whosoever does touch them, when they be dead, shall be unclean until the eve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upon whatsoever any of them, when they are dead, does fall, it shall be unclean; whether it be any vessel of wood, or raiment, or skin, or sack, whatsoever vessel it be, wherein any work is done, it must be put into water, and it shall be unclean until the even; so it shall be cleanse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Whatsoever parts the hoof, and is cloven footed, and chews the cud, among the beasts, that shall all of you eat.]]></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upon whatsoever any of them, when they are dead, does fall, it shall be unclean; whether it be any vessel of wood, or raiment, or skin, or sack, whatsoever vessel it be, wherein any work is done, it must be put into water, and it shall be unclean until the even; so it shall be cleansed.]]></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upon whatsoever any of them, when they are dead, does fall, it shall be unclean; whether it be any vessel of wood, or raiment, or skin, or sack, whatsoever vessel it be, wherein any work is done, it must be put into water, and it shall be unclean until the even; so it shall be cleansed.]]></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every earthen vessel, into where any of them falls, whatsoever is in it shall be unclean; and all of you shall break it.]]></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every earthen vessel, into where any of them falls, whatsoever is in it shall be unclean; and all of you shall break it.]]></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f all food which may be eaten, that on which such water comes shall be unclean: and all drink that may be drunk in every such vessel shall be unclean.]]></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f all food which may be eaten, that on which such water comes shall be unclean: and all drink that may be drunk in every such vessel shall be unclean.]]></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every thing whereupon any part of their carcass falls shall be unclean; whether it be oven, or ranges for pots, they shall be broken down: for they are unclean and shall be unclean unto you.]]></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every thing whereupon any part of their carcass falls shall be unclean; whether it be oven, or ranges for pots, they shall be broken down: for they are unclean and shall be unclean unto you.]]></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every thing whereupon any part of their carcass falls shall be unclean; whether it be oven, or ranges for pots, they shall be broken down: for they are unclean and shall be unclean unto you.]]></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Nevertheless a fountain or pit, wherein there is plenty of water, shall be clean: but that which touches their carcass shall be unclean.]]></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Nevertheless these shall all of you not eat of them that chew the cud, or of them that divide the hoof: as the camel, because he chews the cud, but divides not the hoof; he is unclean unto you.]]></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Nevertheless a fountain or pit, wherein there is plenty of water, shall be clean: but that which touches their carcass shall be unclean.]]></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if any part of their carcass fall upon any sowing seed which is to be sown, it shall be clean.]]></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But if any water be put upon the seed, and any part of their carcass fall thereon, it shall be unclean unto you.]]></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But if any water be put upon the seed, and any part of their carcass fall thereon, it shall be unclean unto you.]]></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if any beast, of which all of you may eat, die; he that touches the carcass thereof shall be unclean until the even.]]></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if any beast, of which all of you may eat, die; he that touches the carcass thereof shall be unclean until the even.]]></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he that eats of the carcass of it shall wash his clothes, and be unclean until the even: he also that bears the carcass of it shall wash his clothes, and be unclean until the even.]]></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he that eats of the carcass of it shall wash his clothes, and be unclean until the even: he also that bears the carcass of it shall wash his clothes, and be unclean until the even.]]></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he that eats of the carcass of it shall wash his clothes, and be unclean until the even: he also that bears the carcass of it shall wash his clothes, and be unclean until the even.]]></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every creeping thing that creeps upon the earth shall be an abomination; it shall not be eaten.]]></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Nevertheless these shall all of you not eat of them that chew the cud, or of them that divide the hoof: as the camel, because he chews the cud, but divides not the hoof; he is unclean unto you.]]></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Whatsoever goes upon the belly, and whatsoever goes upon all four, or whatsoever has more feet among all creeping things that creep upon the earth, them all of you shall not eat; for they are an abomination.]]></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Whatsoever goes upon the belly, and whatsoever goes upon all four, or whatsoever has more feet among all creeping things that creep upon the earth, them all of you shall not eat; for they are an abomination.]]></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ll of you shall not make yourselves abominable with any creeping thing that creeps, neither shall all of you make yourselves unclean with them, that all of you should be defiled thereby.]]></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ll of you shall not make yourselves abominable with any creeping thing that creeps, neither shall all of you make yourselves unclean with them, that all of you should be defiled thereby.]]></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For I am the LORD your God: all of you shall therefore sanctify yourselves, and all of you shall be holy; for I am holy: neither shall all of you defile yourselves with any manner of creeping thing that creeps upon the earth.]]></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For I am the LORD your God: all of you shall therefore sanctify yourselves, and all of you shall be holy; for I am holy: neither shall all of you defile yourselves with any manner of creeping thing that creeps upon the earth.]]></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For I am the LORD that brings you up out of the land of Egypt, to be your God: all of you shall therefore be holy, for I am holy.]]></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For I am the LORD that brings you up out of the land of Egypt, to be your God: all of you shall therefore be holy, for I am holy.]]></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This is the law of the beasts, and of the fowl, and of every living creature that moves in the waters, and of every creature that creeps upon the earth:]]></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This is the law of the beasts, and of the fowl, and of every living creature that moves in the waters, and of every creature that creeps upon the earth:]]></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coney, because he chews the cud, but divides not the hoof; he is unclean unto you.]]></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To make a difference between the unclean and the clean, and between the beast that may be eaten and the beast that may not be eaten.]]></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To make a difference between the unclean and the clean, and between the beast that may be eaten and the beast that may not be eaten.]]></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hare, because he chews the cud, but divides not the hoof; he is unclean unto you.]]></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6962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லேவியராகமம் : 1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பன்றியின் குளம்பு விரிகுளம்பும் இரண்டாகப் பிரிந்ததுமாயிருந்தும், அது அசைபோடாது; அது உ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சுத்த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இவைகளின் மாம்சத்தைப் புசிக்கவும், இவைகளின் உடல்களைத் தொடவும் வேண்டாம்; இவைகள் உங்க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யி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ஜலத்திலிருக்கிறவைகளில் நீங்கள் புசிக்கத்தக்கது யாதெனில்; கடல்களும் ஆறுகளுமாகிய தண்ணீர்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கும் செதிளும் உள்ளவைகளையெல்லாம் நீங்கள்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ஆனாலும், கடல்களும் ஆறுகளுமாகிய தண்ணீர்களில் நீந்துகிறதும் வாழ்கிறதுமான பிராணிகளில் சி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ளும் இல்லாதவைகள் யாவும் உங்களுக்கு அருவருப்பாயிருப்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வைகள் உங்களுக்கு அருவருப்பாயிருக்கக்கடவது; அவைகளின் மாம்சத்தைப் புசியாதிருந்து, அவை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ல்களை அருவ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யையும் ஆரோனையும்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தண்ணீர்களிலே சிறகும் செதிளும் இல்லாத யாவும் உங்களுக்கு அருவருப்பாயி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பறவைகளில் நீங்கள் புசியாமல் அருவருக்கவேண்டியவைகள் யாதெனில்: கழுகும், கருடனும், கடலுராஞ்சி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பருந்தும் சகலவித வல்லூ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சகலவித காக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தீக்குருவியும், கூகையும், செம்புகமும், சகலவித டேகை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ஆந்தையும், நீர்க்காகமும், கோட்டா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ரையும், கூழக்கடாவும், குரு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கொக்கும், சகலவித ராஜாளியும், புழுக்கொத்தியும், வெளவாலும் ஆகிய இ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பறக்கிறவைகளில் நாலுகாலால் நடமாடுகிற ஊரும் பிராணிகள் யாவும் உங்களுக்கு அருவருப்பாயிருப்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ஆகிலும் பறக்கிறவைகளில் நாலுகாலால் நடமாடுகிற யாவிலும், நீங்கள் புசிக்கத்தக்கது யாதெனில் தரை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ங்கள் இஸ்ரவேல் புத்திரரோடே சொல்லவேண்டியது என்னவென்றா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த்துகிறதற்குக் கால்களுக்குமேல் தொடைகள் உண்டாயிருக்கிறவை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வெட்டுக்கிளி ஜாதியாயிருக்கிறதையும், சோலையாம் என்னும் கிளிஜாதியாயிருக்கிறதையும், அர்கொல் எ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ஜாதியாயிருக்கிறதையும், ஆகாபு என்னும் கிளிஜாதியாயிருக்கிறதையும் நீங்கள்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பறக்கிறவைகளில் நாலுகாலால் நடமாடுகிற மற்ற யாவும் உங்களுக்கு அருவருப்பாயிருப்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வைகளாலே தீட்டுப்படுவீர்கள்; அவைகளின் உடலைத் தொடுகிறவன் எவனும் சாயங்கால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டி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வைகளின் உடலைத் சுமந்தவன் எவனும் தன் வஸ்திரங்களைத் தோய்க்கக்கடவன்; அவன் சாயங்காலம்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டி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விரிநகங்களுள்ளவைகளாயிருந்தும், இருபிளவான குளம்பில்லாமலும் அசைபோடாமலும் இருக்கிற மிருக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வும் உங்களுக்கு அசுத்தமாயிருப்பதாக; அவைகளைத் தொடுகிறவன் எவனும் தீட்டுப்ப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மிருகங்களில் விரிகுளம்புள்ளதாயிருந்து, குளம்புகள் இரண்டாகப் பிரிந்திருக்கிற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நாலுகாலால் நடக்கிற சகல ஜீவன்களிலும் தங்கள் உள்ளங்கால்களை ஊன்றி நடக்கிற யாவும் உ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சுத்தமாயிருப்பதாக; அவைகளின் உடலைத் தொடுகிறவன் எவனும் சாயங்காலமட்டும் தீட்டுப்பட்டி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வைகளின் உடலைச் சுமந்தவன் தன் வஸ்திரங்களைத் தோய்க்கக்கடவன்; அவன் சாயங்காலம்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டிருப்பான்; இவைகள் உங்களுக்குத் தீட்டாயி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தரையில் ஊருகிற பிராணிகளில் உங்களுக்கு அசுத்தமானவைகள் எவையெனில் பெருச்சாளியும், எலி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லவிதமான ஆமை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உடும்பும், அழுங்கும், ஓணானும், பல்லியும், பச்சோந்தியும் ஆகிய இ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சகல ஊரும் பிராணிகளிலும் இவைகள் உங்களுக்குத் தீட்டாயிருக்கக்கடவது; அவைகளில் செத்ததைத் தொடுகிற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வனும் சாயங்காலமட்டும் தீட்டுப்பட்டி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அவைகளில் செத்தது ஒன்று யாதொன்றின்மேல் விழுந்தால் அது தீட்டுப்பட்டிருக்கும்;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சைபோடுகிறதுமானவைகளையெல்லாம் நீங்கள்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ப்பாத்திரமானாலும், வஸ்திரமானாலும், தோலானாலும், பையானாலும், வேலை செய்கிறதற்கேற்ற ஆயுதமா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ங்காலம்மட்டும் தீட்டாயிருக்கும்; அது தண்ணீரில் போடப்படவேண்டும், அப்பொழுது சுத்தமா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வைகளில் ஒன்று மண்பாண்டத்துக்குள் விழுந்தால், அதற்குள் இருக்கிறவை யாவும் தீட்டுப்பட்டி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 உடைத்து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புசிக்கத்தக்க போஜனபதார்த்தத்தின்மேல் அந்தத் தண்ணீர் பட்டால், அது தீட்டாகும்; குடிக்க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ந்தப்பானமும் அப்படிப்பட்ட பாத்திரத்தினால் தீட்டு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அவைகளின் உடலில் யாதொன்று எதின்மேல் விழுதோ, அதுவும் தீட்டுப்படும்; அடுப்பா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ண்தொட்டியானாலும் தகர்க்கப்படுவதாக; அவைகள் தீட்டுப்பட்டிருக்கும்; ஆகையால், அவைகள் உங்க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யி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ஆனாலும், நீரூற்றும் மிகுந்த ஜலம் உண்டாகிய கிணறும் சுத்தமாயிருக்கும்; அவைகளிலுள்ள உடலை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ஆனாலும் அசைபோடுகிறதும் விரிகுளம்புள்ளதுமானவைகளில் ஒட்டகமானது அசைபோடுகிறதாயிருந்தாலும், அ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கிறவனோ தீட்டுப்ப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மேற்சொல்லியவைகளின் உடலில் யாதொன்று விதைத்தானியத்தின்மேல் விழுந்தால், அது தீட்டுப்ப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அந்த உடலில் யாதொன்று தண்ணீர் வார்க்கப்பட்டிருக்கிற விதையின்மேல் விழுந்ததானால், அது உங்க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யி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உங்களுக்கு ஆகாரத்துக்கான ஒரு மிருகம் செத்தால், அதின் உடலைத் தொடுகிறவன் சாயங்காலம்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டி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அதின் மாம்சத்தைப் புசித்தவன் தன் வஸ்திரங்களைத் தோய்க்கக்கடவன்; அவன் சாயங்காலம்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டிருப்பான்; அதின் உடலை எடுத்துப் போனவனும் தன் வஸ்திரங்களைத் தோய்க்கக்கடவன்; அவ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ங்காலம்மட்டும் தீட்டுப்பட்டி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தரையில் ஊருகிற பிராணிகளெல்லாம் உங்களுக்கு அருவருப்பாயிருக்கக்கடவது; அவை புசிக்கப்பட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குளம்பில்லாதபடியால், அது உங்களுக்கு அசுத்த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தரையில் ஊருகிற சகல பிராணிகளிலும், வயிற்றினால் நகருகிறவைகளையும், நாலுகாலால் நடமாடுகிறவை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கங் கால்களுள்ளவைகளையும் புசியாதிருப்பீர்களாக; அவைகள் அருவருப்பான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ஊருகிற எந்தப் பிராணிகளிலும் உங்களை அருவருப்பாக்கிக்கொள்ளாமலும், அவைகளால் தீட்டுப்படா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ப்பீர்களாக; அவைகளாலே நீங்கள் தீட்டுப்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நான் உங்கள் தேவனாகிய கர்த்தர், நான் பரிசுத்தர்; ஆகையால் தரையில் ஊருகிற எந்தப் பிராணி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த் தீட்டுப்படுத்தாமல், உங்களைப் பரிசுத்தமாக்கிக்கொண்டு, பரிசுத்தராயி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நான் உங்கள் தேவனாயிருக்கும்படி உங்களை எகிப்து தேசத்திலிருந்து வரப்பண்ணின கர்த்தர்,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ர்; ஆகையால், நீங்களும் பரிசுத்தராயி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சுத்தமானதற்கும் அசுத்தமானதற்கும், புசிக்கத்தக்க ஜந்துக்களுக்கும் புசிக்கத்தகாத ஜந்துக்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த்தியாசம்பண்ணும்பொரு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குழிமுசலானது அசைபோடுகிறதாயிருந்தாலும், அதற்கு விரிகுளம்பில்லை; அது உங்களுக்கு அசுத்த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மிருகத்துக்கும் பறவைகளுக்கும், தண்ணீர்களில் நீந்துகிற சகல ஜீவஜந்துக்களுக்கும், பூமியி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ஊருகிற சகல பிராணிகளுக்கும் அடுத்த பிரமாணம் இதுவே என்று சொல்லுங்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முயலானது அசைபோடுகிறதாயிருந்தும், அதற்கு விரிகுளம்பில்லை; அது உங்களுக்கு அசுத்த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1]]></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2026-09-07T03:55:49Z</dcterms:created>
  <dcterms:modified xsi:type="dcterms:W3CDTF">2026-09-07T03:55:49Z</dcterms:modified>
  <dc:title>லேவியராகமம் : 11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