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presProps" Target="presProps.xml"/>
  <Relationship Id="rId76" Type="http://schemas.openxmlformats.org/officeDocument/2006/relationships/viewProps" Target="viewProps.xml"/>
  <Relationship Id="rId7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றவைகளில் நீங்கள் புசியாமல் அருவருக்கவேண்டியவைகள் யாதெனில்: கழுகும், கருடனும், கடலுராஞ்சியும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றவைகளில் நீங்கள் புசியாமல் அருவருக்கவேண்டியவைகள் யாதெனில்: கழுகும், கருடனும், கடலுராஞ்சியும்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ருந்தும் சகலவித வல்லூறும்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கலவித காகங்களும்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ீக்குருவியும், கூகையும், செம்புகமும், சகலவித டேகையும்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ந்தையும், நீர்க்காகமும், கோட்டானும்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ாரையும், கூழக்கடாவும், குருகும்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ொக்கும், சகலவித ராஜாளியும், புழுக்கொத்தியும், வெளவாலும் ஆகிய இவைகளே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றக்கிறவைகளில் நாலுகாலால் நடமாடுகிற ஊரும் பிராணிகள் யாவும் உங்களுக்கு அருவருப்பாயிருப்பதாக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கிலும் பறக்கிறவைகளில் நாலுகாலால் நடமாடுகிற யாவிலும், நீங்கள் புசிக்கத்தக்கது யாதெனில் தரையிலே தத்துகிறதற்குக் கால்களுக்குமேல் தொடைகள் உண்டாயிருக்கிறவைகளிலே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வைகளின் மாம்சத்தைப் புசிக்கவும், இவைகளின் உடல்களைத் தொடவும் வேண்டாம்; இவைகள் உங்களுக்குத் தீட்டாயிருக்கக்கடவ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கிலும் பறக்கிறவைகளில் நாலுகாலால் நடமாடுகிற யாவிலும், நீங்கள் புசிக்கத்தக்கது யாதெனில் தரையிலே தத்துகிறதற்குக் கால்களுக்குமேல் தொடைகள் உண்டாயிருக்கிறவைகளிலே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மோசேயையும் ஆரோனையும் நோக்கி: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வெட்டுக்கிளி ஜாதியாயிருக்கிறதையும், சோலையாம் என்னும் கிளிஜாதியாயிருக்கிறதையும், அர்கொல் என்னும் கிளிஜாதியாயிருக்கிறதையும், ஆகாபு என்னும் கிளிஜாதியாயிருக்கிறதையும் நீங்கள் புசிக்கலா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இஸ்ரவேல் புத்திரரோடே சொல்லவேண்டியது என்னவென்றால்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இஸ்ரவேல் புத்திரரோடே சொல்லவேண்டியது என்னவென்றால்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றக்கிறவைகளில் நாலுகாலால் நடமாடுகிற மற்ற யாவும் உங்களுக்கு அருவருப்பாயிருப்பதாக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ிருகங்களில் விரிகுளம்புள்ளதாயிருந்து, குளம்புகள் இரண்டாகப் பிரிந்திருக்கிறதும் அசைபோடுகிறதுமானவைகளையெல்லாம் நீங்கள் புசிக்கலா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னாலும் அசைபோடுகிறதும் விரிகுளம்புள்ளதுமானவைகளில் ஒட்டகமானது அசைபோடுகிறதாயிருந்தாலும், அதற்கு விரிகுளம்பில்லாதபடியால், அது உங்களுக்கு அசுத்தமாயிருக்க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னாலும் அசைபோடுகிறதும் விரிகுளம்புள்ளதுமானவைகளில் ஒட்டகமானது அசைபோடுகிறதாயிருந்தாலும், அதற்கு விரிகுளம்பில்லாதபடியால், அது உங்களுக்கு அசுத்தமாயிருக்க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ைகளாலே தீட்டுப்படுவீர்கள்; அவைகளின் உடலைத் தொடுகிறவன் எவனும் சாயங்காலமட்டும் தீட்டுப்பட்டிருப்ப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ஜலத்திலிருக்கிறவைகளில் நீங்கள் புசிக்கத்தக்கது யாதெனில்; கடல்களும் ஆறுகளுமாகிய தண்ணீர்களிலே சிறகும் செதிளும் உள்ளவைகளையெல்லாம் நீங்கள் புசிக்கலா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ுழிமுசலானது அசைபோடுகிறதாயிருந்தாலும், அதற்கு விரிகுளம்பில்லை; அது உங்களுக்கு அசுத்தமாயிருக்க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ைகளின் உடலைத் சுமந்தவன் எவனும் தன் வஸ்திரங்களைத் தோய்க்கக்கடவன்; அவன் சாயங்காலம்மட்டும் தீட்டுப்பட்டிருப்ப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ுயலானது அசைபோடுகிறதாயிருந்தும், அதற்கு விரிகுளம்பில்லை; அது உங்களுக்கு அசுத்தமாயிருக்கு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விரிநகங்களுள்ளவைகளாயிருந்தும், இருபிளவான குளம்பில்லாமலும் அசைபோடாமலும் இருக்கிற மிருகங்கள் யாவும் உங்களுக்கு அசுத்தமாயிருப்பதாக; அவைகளைத் தொடுகிறவன் எவனும் தீட்டுப்படுவ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விரிநகங்களுள்ளவைகளாயிருந்தும், இருபிளவான குளம்பில்லாமலும் அசைபோடாமலும் இருக்கிற மிருகங்கள் யாவும் உங்களுக்கு அசுத்தமாயிருப்பதாக; அவைகளைத் தொடுகிறவன் எவனும் தீட்டுப்படுவ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ன்றியின் குளம்பு விரிகுளம்பும் இரண்டாகப் பிரிந்ததுமாயிருந்தும், அது அசைபோடாது; அது உங்களுக்கு அசுத்தமாயிருக்கு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ாலுகாலால் நடக்கிற சகல ஜீவன்களிலும் தங்கள் உள்ளங்கால்களை ஊன்றி நடக்கிற யாவும் உங்களுக்கு அசுத்தமாயிருப்பதாக; அவைகளின் உடலைத் தொடுகிறவன் எவனும் சாயங்காலமட்டும் தீட்டுப்பட்டிருப்ப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ாலுகாலால் நடக்கிற சகல ஜீவன்களிலும் தங்கள் உள்ளங்கால்களை ஊன்றி நடக்கிற யாவும் உங்களுக்கு அசுத்தமாயிருப்பதாக; அவைகளின் உடலைத் தொடுகிறவன் எவனும் சாயங்காலமட்டும் தீட்டுப்பட்டிருப்ப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ைகளின் உடலைச் சுமந்தவன் தன் வஸ்திரங்களைத் தோய்க்கக்கடவன்; அவன் சாயங்காலம்மட்டும் தீட்டுப்பட்டிருப்பான்; இவைகள் உங்களுக்குத் தீட்டாயிருக்கக்கடவத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ைகளின் உடலைச் சுமந்தவன் தன் வஸ்திரங்களைத் தோய்க்கக்கடவன்; அவன் சாயங்காலம்மட்டும் தீட்டுப்பட்டிருப்பான்; இவைகள் உங்களுக்குத் தீட்டாயிருக்கக்கடவ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ஜலத்திலிருக்கிறவைகளில் நீங்கள் புசிக்கத்தக்கது யாதெனில்; கடல்களும் ஆறுகளுமாகிய தண்ணீர்களிலே சிறகும் செதிளும் உள்ளவைகளையெல்லாம் நீங்கள் புசிக்கலாம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ரையில் ஊருகிற பிராணிகளில் உங்களுக்கு அசுத்தமானவைகள் எவையெனில் பெருச்சாளியும், எலியும், சகலவிதமான ஆமையும்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உடும்பும், அழுங்கும், ஓணானும், பல்லியும், பச்சோந்தியும் ஆகிய இவைகளே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சகல ஊரும் பிராணிகளிலும் இவைகள் உங்களுக்குத் தீட்டாயிருக்கக்கடவது; அவைகளில் செத்ததைத் தொடுகிறவன் எவனும் சாயங்காலமட்டும் தீட்டுப்பட்டிருப்ப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சகல ஊரும் பிராணிகளிலும் இவைகள் உங்களுக்குத் தீட்டாயிருக்கக்கடவது; அவைகளில் செத்ததைத் தொடுகிறவன் எவனும் சாயங்காலமட்டும் தீட்டுப்பட்டிருப்ப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ைகளில் செத்தது ஒன்று யாதொன்றின்மேல் விழுந்தால் அது தீட்டுப்பட்டிருக்கும்; அது மரப்பாத்திரமானாலும், வஸ்திரமானாலும், தோலானாலும், பையானாலும், வேலை செய்கிறதற்கேற்ற ஆயுதமானாலும் சாயங்காலம்மட்டும் தீட்டாயிருக்கும்; அது தண்ணீரில் போடப்படவேண்டும், அப்பொழுது சுத்தமாகும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ைகளில் செத்தது ஒன்று யாதொன்றின்மேல் விழுந்தால் அது தீட்டுப்பட்டிருக்கும்; அது மரப்பாத்திரமானாலும், வஸ்திரமானாலும், தோலானாலும், பையானாலும், வேலை செய்கிறதற்கேற்ற ஆயுதமானாலும் சாயங்காலம்மட்டும் தீட்டாயிருக்கும்; அது தண்ணீரில் போடப்படவேண்டும், அப்பொழுது சுத்தமாகும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ைகளில் செத்தது ஒன்று யாதொன்றின்மேல் விழுந்தால் அது தீட்டுப்பட்டிருக்கும்; அது மரப்பாத்திரமானாலும், வஸ்திரமானாலும், தோலானாலும், பையானாலும், வேலை செய்கிறதற்கேற்ற ஆயுதமானாலும் சாயங்காலம்மட்டும் தீட்டாயிருக்கும்; அது தண்ணீரில் போடப்படவேண்டும், அப்பொழுது சுத்தமாகும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வைகளில் ஒன்று மண்பாண்டத்துக்குள் விழுந்தால், அதற்குள் இருக்கிறவை யாவும் தீட்டுப்பட்டிருக்கும்; அதை உடைத்துப்போடவேண்டும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வைகளில் ஒன்று மண்பாண்டத்துக்குள் விழுந்தால், அதற்குள் இருக்கிறவை யாவும் தீட்டுப்பட்டிருக்கும்; அதை உடைத்துப்போடவேண்டும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புசிக்கத்தக்க போஜனபதார்த்தத்தின்மேல் அந்தத் தண்ணீர் பட்டால், அது தீட்டாகும்; குடிக்கத்தக்க எந்தப்பானமும் அப்படிப்பட்ட பாத்திரத்தினால் தீட்டுப்பட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னாலும், கடல்களும் ஆறுகளுமாகிய தண்ணீர்களில் நீந்துகிறதும் வாழ்கிறதுமான பிராணிகளில் சிறகும் செதிளும் இல்லாதவைகள் யாவும் உங்களுக்கு அருவருப்பாயிருப்பதாக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புசிக்கத்தக்க போஜனபதார்த்தத்தின்மேல் அந்தத் தண்ணீர் பட்டால், அது தீட்டாகும்; குடிக்கத்தக்க எந்தப்பானமும் அப்படிப்பட்ட பாத்திரத்தினால் தீட்டுப்படும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வைகளின் உடலில் யாதொன்று எதின்மேல் விழுதோ, அதுவும் தீட்டுப்படும்; அடுப்பானாலும் மண்தொட்டியானாலும் தகர்க்கப்படுவதாக; அவைகள் தீட்டுப்பட்டிருக்கும்; ஆகையால், அவைகள் உங்களுக்குத் தீட்டாயிருக்கக்கடவது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வைகளின் உடலில் யாதொன்று எதின்மேல் விழுதோ, அதுவும் தீட்டுப்படும்; அடுப்பானாலும் மண்தொட்டியானாலும் தகர்க்கப்படுவதாக; அவைகள் தீட்டுப்பட்டிருக்கும்; ஆகையால், அவைகள் உங்களுக்குத் தீட்டாயிருக்கக்கடவது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ஆனாலும், நீரூற்றும் மிகுந்த ஜலம் உண்டாகிய கிணறும் சுத்தமாயிருக்கும்; அவைகளிலுள்ள உடலைத் தொடுகிறவனோ தீட்டுப்படுவ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ஆனாலும், நீரூற்றும் மிகுந்த ஜலம் உண்டாகிய கிணறும் சுத்தமாயிருக்கும்; அவைகளிலுள்ள உடலைத் தொடுகிறவனோ தீட்டுப்படுவ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மேற்சொல்லியவைகளின் உடலில் யாதொன்று விதைத்தானியத்தின்மேல் விழுந்தால், அது தீட்டுப்படாது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ந்த உடலில் யாதொன்று தண்ணீர் வார்க்கப்பட்டிருக்கிற விதையின்மேல் விழுந்ததானால், அது உங்களுக்குத் தீட்டாயிருக்கக்கடவது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ந்த உடலில் யாதொன்று தண்ணீர் வார்க்கப்பட்டிருக்கிற விதையின்மேல் விழுந்ததானால், அது உங்களுக்குத் தீட்டாயிருக்கக்கடவது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உங்களுக்கு ஆகாரத்துக்கான ஒரு மிருகம் செத்தால், அதின் உடலைத் தொடுகிறவன் சாயங்காலம்மட்டும் தீட்டுப்பட்டிருப்பா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தின் மாம்சத்தைப் புசித்தவன் தன் வஸ்திரங்களைத் தோய்க்கக்கடவன்; அவன் சாயங்காலம்மட்டும் தீட்டுப்பட்டிருப்பான்; அதின் உடலை எடுத்துப் போனவனும் தன் வஸ்திரங்களைத் தோய்க்கக்கடவன்; அவனும் சாயங்காலம்மட்டும் தீட்டுப்பட்டிருப்ப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னாலும், கடல்களும் ஆறுகளுமாகிய தண்ணீர்களில் நீந்துகிறதும் வாழ்கிறதுமான பிராணிகளில் சிறகும் செதிளும் இல்லாதவைகள் யாவும் உங்களுக்கு அருவருப்பாயிருப்பதாக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தின் மாம்சத்தைப் புசித்தவன் தன் வஸ்திரங்களைத் தோய்க்கக்கடவன்; அவன் சாயங்காலம்மட்டும் தீட்டுப்பட்டிருப்பான்; அதின் உடலை எடுத்துப் போனவனும் தன் வஸ்திரங்களைத் தோய்க்கக்கடவன்; அவனும் சாயங்காலம்மட்டும் தீட்டுப்பட்டிருப்பா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தரையில் ஊருகிற பிராணிகளெல்லாம் உங்களுக்கு அருவருப்பாயிருக்கக்கடவது; அவை புசிக்கப்படலாகாது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தரையில் ஊருகிற சகல பிராணிகளிலும், வயிற்றினால் நகருகிறவைகளையும், நாலுகாலால் நடமாடுகிறவைகளையும், அநேகங் கால்களுள்ளவைகளையும் புசியாதிருப்பீர்களாக; அவைகள் அருவருப்பானவை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தரையில் ஊருகிற சகல பிராணிகளிலும், வயிற்றினால் நகருகிறவைகளையும், நாலுகாலால் நடமாடுகிறவைகளையும், அநேகங் கால்களுள்ளவைகளையும் புசியாதிருப்பீர்களாக; அவைகள் அருவருப்பானவைகள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ஊருகிற எந்தப் பிராணிகளிலும் உங்களை அருவருப்பாக்கிக்கொள்ளாமலும், அவைகளால் தீட்டுப்படாமலும் இருப்பீர்களாக; அவைகளாலே நீங்கள் தீட்டுப்படுவீர்கள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ஊருகிற எந்தப் பிராணிகளிலும் உங்களை அருவருப்பாக்கிக்கொள்ளாமலும், அவைகளால் தீட்டுப்படாமலும் இருப்பீர்களாக; அவைகளாலே நீங்கள் தீட்டுப்படுவீர்கள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நான் உங்கள் தேவனாகிய கர்த்தர், நான் பரிசுத்தர்; ஆகையால் தரையில் ஊருகிற எந்தப் பிராணிகளிலும் உங்களைத் தீட்டுப்படுத்தாமல், உங்களைப் பரிசுத்தமாக்கிக்கொண்டு, பரிசுத்தராயிருப்பீர்களாக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நான் உங்கள் தேவனாகிய கர்த்தர், நான் பரிசுத்தர்; ஆகையால் தரையில் ஊருகிற எந்தப் பிராணிகளிலும் உங்களைத் தீட்டுப்படுத்தாமல், உங்களைப் பரிசுத்தமாக்கிக்கொண்டு, பரிசுத்தராயிருப்பீர்களாக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நான் உங்கள் தேவனாயிருக்கும்படி உங்களை எகிப்து தேசத்திலிருந்து வரப்பண்ணின கர்த்தர், நான் பரிசுத்தர்; ஆகையால், நீங்களும் பரிசுத்தராயிருப்பீர்களாக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நான் உங்கள் தேவனாயிருக்கும்படி உங்களை எகிப்து தேசத்திலிருந்து வரப்பண்ணின கர்த்தர், நான் பரிசுத்தர்; ஆகையால், நீங்களும் பரிசுத்தராயிருப்பீர்களாக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ைகள் உங்களுக்கு அருவருப்பாயிருக்கக்கடவது; அவைகளின் மாம்சத்தைப் புசியாதிருந்து, அவைகளின் உடல்களை அருவருப்பீர்களாக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சுத்தமானதற்கும் அசுத்தமானதற்கும், புசிக்கத்தக்க ஜந்துக்களுக்கும் புசிக்கத்தகாத ஜந்துக்களுக்கும் வித்தியாசம்பண்ணும்பொருட்டு,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மிருகத்துக்கும் பறவைகளுக்கும், தண்ணீர்களில் நீந்துகிற சகல ஜீவஜந்துக்களுக்கும், பூமியின்மேல் ஊருகிற சகல பிராணிகளுக்கும் அடுத்த பிரமாணம் இதுவே என்று சொல்லுங்கள் என்றார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மிருகத்துக்கும் பறவைகளுக்கும், தண்ணீர்களில் நீந்துகிற சகல ஜீவஜந்துக்களுக்கும், பூமியின்மேல் ஊருகிற சகல பிராணிகளுக்கும் அடுத்த பிரமாணம் இதுவே என்று சொல்லுங்கள் என்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ைகள் உங்களுக்கு அருவருப்பாயிருக்கக்கடவது; அவைகளின் மாம்சத்தைப் புசியாதிருந்து, அவைகளின் உடல்களை அருவருப்பீர்களாக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ண்ணீர்களிலே சிறகும் செதிளும் இல்லாத யாவும் உங்களுக்கு அருவருப்பாயிருக்கக்கடவ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3862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ಪಕ್ಷಿಗಳೊಳಗೆ ನಿಮಗೆ ಅಶುದ್ಧವಾಗಿರುವವುಗಳು ಇವೇ; ಇವುಗಳನ್ನು ನೀವು ತಿನ್ನಬಾರದು, ಇವು ನಿಮಗೆ ಅಶುದ್ಧ: ಹದ್ದ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ಡಲ ಹದ್ದು, ವಿಾನು ತಿನ್ನುವ ದೊಡ್ಡ ಜಾತಿಯ ಪಕ್ಷ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ರಣಹದ್ದು, ಅದರ ಜಾತಿಯ ಹದ್ದ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ಅದರ ಜಾತಿಗನುಸಾರವಾದ ಪ್ರತಿಯೊಂದು ಕಾಗೆ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ಗೂಬೆ, ಗಿಡುಗ, ಕೋಗಿಲೆ, ಅದರ ಪ್ರತಿಯೊಂದು ಜಾತಿಯ ಗಿಡುಗ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ಸಣ್ಣ ಗೂಬೆ, ಹೊಟ್ಟೆ ಬಾಕ ಪಕ್ಷಿ ಮತ್ತು ಹೆಗ್ಗೂಬೆ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ಇದಲ್ಲದೆ ಹಂಸ, ನೀರು ಕೋಳಿ, ರಣಹದ್ದ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ಕೊಕ್ಕರೆ, ಬಕ, ಬಾವಲಿ, ಕಣ್ಣ ಕಪಡ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ರೆಕ್ಕೆಯುಳ್ಳವುಗಳಾಗಿ ಕಾಲುಗಳಿಂದ ಹರಿದಾಡುವ ಕ್ರಿಮಿಕೀಟಗಳೆಲ್ಲವೂ ನಿಮಗೆ ಹೇಯವಾಗಿರ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ಆದರೆ ಕಾಲುಳ್ಳ ಯಾವ ಕ್ರಿಮಿಕೀಟಗಳಿಗೆ ನೆಲದ ಮೇಲೆ ಹಾರುವದಕ್ಕೋಸ್ಕರ ಮುದುರಿಕೊಂಡಿರುವ ತೊಡೆಗಳು ಇರುತ್ತವೆಯ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ಅವುಗಳ ಮಾಂಸವನ್ನು ನೀವು ತಿನ್ನಬಾರದು; ಅವುಗಳ ಶವಗಳನ್ನು ನೀವು ಮುಟ್ಟಬಾರದು; ಅವು ನಿಮಗೆ ಅಶುದ್ಧವಾಗಿ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ುಗಳನ್ನು ನೀವು ತಿನ್ನ ಬಹು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1 ಕರ್ತನು ಮೋಶೆ ಆರೋನರೊಂದಿಗೆ ಮಾತನಾಡಿ ಅವರಿಗೆ ಹೇಳಿದ್ದೇನಂದರೆ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ಅವುಗಳ ಜಾತಿಗನುಸಾರವಾಗಿ ಮಿಡತೆಗಳನ್ನೂ ಬೋಳುಮಿಡತೆಗಳನ್ನೂ ಜಿಟ್ಟೆಮಿಡತೆಗಳನ್ನೂ ಸಣ್ಣ ಮಿಡಿತೆಗಳನ್ನೂ ತಿನ್ನಬಹು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ಇಸ್ರಾಯೇಲನ ಮಕ್ಕಳೊಂದಿಗೆ ಮಾತನಾಡಿ ಹೀಗೆ ಹೇಳಬೇಕು--ಭೂಮಿಯ ಮೇಲೆ ಇರುವ ಎಲ್ಲಾ ಪಶುಗಳಲ್ಲಿ ನೀವು ತಿನ್ನಬೇಕಾದವುಗಳ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ವೇ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ಆದರೆ ನಾಲ್ಕು ಪಾದಗಳುಳ್ಳ ಎಲ್ಲಾ ಹಾರಾಡುವ, ಹರಿದಾಡುವ ಬೇರೆಯವುಗಳೆಲ್ಲಾ ನಿಮಗೆ ಅಶುದ್ಧವಾಗಿರುವ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ಪಶುಗಳಲ್ಲಿ ಕಾಲ್ಗೊರಸು ಸೀಳಿದ್ದಾಗಿದ್ದು ಮೇವನ್ನು ಮೆಲುಕಾಡಿಸುವದನ್ನು ನೀವು ತಿನ್ನ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ಮೇವನ್ನು ಮೆಲುಕಾಡಿಸದ ಇಲ್ಲವೆ ಗೊರಸು ಸೀಳದಿರುವ ಯಾವದನ್ನೂ ನೀವು ತಿನ್ನಬಾರದು. ಒಂಟೆಯು ಮೇವ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ೆಲುಕಾಡಿಸುವದಾದರೂ ಗೊರಸು ಸೀಳಲ್ಪಟ್ಟಿಲ್ಲ, ಅದು ನಿಮಗೆ ಅಶುದ್ಧವಾಗ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ಇವುಗಳು ನಿಮಗೆ ಅಶುದ್ಧವಾಗಿರುವವು. ಅವುಗಳ ಶವಗಳನ್ನು ಮುಟ್ಟುವವನು ಸಾಯಂಕಾಲದ ವರೆಗೂ ಅಶುದ್ಧನಾಗಿರ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ನೀರೊಳಗಿರುವ ಇವುಗಳನ್ನು ನೀವು ತಿನ್ನಬಹುದು: ಸಮುದ್ರದಲ್ಲಿಯೂ ನದಿಯಲ್ಲಿರುವ ನೀರಿನಲ್ಲಿಯೂ ಈಜು ರೆಕ್ಕೆಗಳ್ಳಿದ್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ಬೆಟ್ಟದ ಮೊಲವು ಮೇವನ್ನು ಮೆಲುಕು ಹಾಕುವದಾದರೂ ಅದರ ಗೊರಸು ಸೀಳಲ್ಪಟ್ಟಿಲ್ಲ, ಅದು ನಿಮಗೆ ಅಶುದ್ಧ ವಾಗಿರ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ಯಾವನಾದರೂ ಅವುಗಳ ಶವವನ್ನು ಹೊತ್ತರೆ ತನ್ನ ಬಟ್ಟೆಗಳನ್ನು ಒಗೆಸಿಕೊಂಡು ಸಾಯಂಕಾಲದ ವರೆಗೂ ಅಶುದ್ಧನಾಗಿರ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ಮೊಲವು ಮೆಲುಕು ಹಾಕುವ ದಾದರೂ ಅದರ ಗೊರಸು ಸೀಳಲ್ಪಟ್ಟಿಲ್ಲ, ಅದು ನಿಮಗೆ ಅಶುದ್ಧವಾಗಿರ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ಗೊರಸು ಸೀಳದೆಯೂ ನಖವು ಇಗ್ಗೊರಸಾಗಿರ ದೆಯೂ ಮೆಲಕು ಹಾಕದೆಯೂ ಇರುವ ಪ್ರತಿಯೊಂದು ಮೃಗದ ಶವವು ನಿಮ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ಶುದ್ಧವಾಗಿರುವದು. ಅದನ್ನು ಮುಟ್ಟಿದ ಪ್ರತಿಯೊಬ್ಬನೂ ಅಶುದ್ಧನಾಗಿರ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ಹಂದಿಯ ಗೊರಸು ಸೀಳಲ್ಪಟ್ಟಿದ್ದರೂ ಅದು ಮೇವನ್ನು ಮೆಲುಕು ಹಾಕು ವದಿಲ್ಲ; ಅದು ನಿಮಗೆ ಅಶುದ್ಧವಾಗಿರ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ನಾಲ್ಕು ಕಾಲುಗಳ ಮೇಲೆ ಹೋಗುವ ಎಲ್ಲಾ ಬಗೆಯ ಮೃಗಗಳಲ್ಲಿ ಅಂಗಾಲಿನ ಮೇಲೆ ಹೋಗುವ ದೆಲ್ಲವೂ ನಿಮಗೆ ಅಶುದ್ಧವಾಗಿರುವವ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ಾವನಾ ದರೂ ಅವುಗಳ ಶವವನ್ನು ಮುಟ್ಟಿದರೆ ಅವನು ಸಂಜೆಯ ವರೆಗೂ ಅಶುದ್ಧನಾಗಿರ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ಅವುಗಳ ಶವವನ್ನು ಹೊರುವವನು ತನ್ನ ಬಟ್ಟೆಗಳನ್ನು ಒಗೆದು ಕೊಳ್ಳಬೇಕು. ಅವನು ಸಾಯಂಕಾಲದ ವರೆಗೂ ಅಶುದ್ಧ ನಾಗಿರುವನ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ು ನಿಮಗೆ ಅಶುದ್ಧವಾದವುಗಳ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ೊರೆಯಿರುವವುಗಳನ್ನು ತಿನ್ನ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ಭೂಮಿಯ ಮೇಲೆ ಹರಿದಾಡುವವುಗಳಲ್ಲಿ ಮುಂಗುಲಿ, ಇಲಿ, ಅದರ ಜಾತಿಗನುಸಾರವಾದ ಆಮೆ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ಅರೆ ಪಳಗಿಸಿದ ಪ್ರಾಣಿ, ಊಸುರುವಳ್ಳಿ, ಹಲ್ಲಿ, ಬಸವನಹುಳ ಮತ್ತು ಚಿಟ್ಟಿಲಿ ಇವು ಸಹ ನಿಮಗೆ ಅಶುದ್ಧವಾಗಿರುವ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ಹರಿದಾಡುವವುಗಳೆಲ್ಲವು ಗಳಲ್ಲಿ ಇವು ನಿಮಗೆ ಅಶುದ್ಧವಾಗಿರುವವು: ಅವು ಸತ್ತಿರುವಾಗ ಅವುಗಳನ್ನು ಯಾವನಾದರೂ ಮುಟ್ಟಿದರ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ನು ಸಂಜೆಯ ವರೆಗೂ ಅಶುದ್ಧನಾಗಿರ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ಅವು ಸತ್ತುಹೋಗಿ ಯಾವದರ ಮೇಲೆ ಬೀಳುವವೊ ಅವೆಲ್ಲಾ ಅಶುದ್ಧವಾಗಿರುವವು; ಅದು ಮರದ ಪಾತ್ರೆ ಯಾಗಲಿ ಉಡುಪಾಗ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ಚರ್ಮವಾಗಲಿ ಚೀಲ ವಾಗಲಿ ಕೆಲಸಮಾಡುವ ಯಾವ ಸಾಮಾನಾಗಲಿ ಅದು ಏನೇ ಆಗಿರಲಿ ಸಾಯಂಕಾಲದ ವರೆಗೆ ನೀರಲ್ಲಿ ಇಡಲ್ಪಟ್ಟ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ಶುದ್ಧವಾಗಿರುವದು; ತರುವಾಯ ಅದು ಶುದ್ಧವಾಗ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ಪ್ರತಿಯೊಂದು ಮಣ್ಣಿನ ಪಾತ್ರೆ ಯೊಳಗೆ ಅವುಗಳಲ್ಲಿ ಯಾವದಾದರೂ ಬಿದ್ದರೆ, ಅದರಲ್ಲಿ ಏನಿದ್ದರೂ ಅಶುದ್ಧವಾಗುವದು ನೀವ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ದನ್ನು ಒಡೆದುಹಾಕ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ತಿನ್ನುವ ಆಹಾರದ ಮೇಲೆ ಅಂಥ ನೀರು ಬಿದ್ದಿದ್ದರೆ ಅದು ಅಶುದ್ಧವಾಗಿರುವದು; ಅಂಥ ಪ್ರತಿ ಪಾತ್ರೆಯಲ್ಲಿ ಕುಡಿಯುವ ಎಲ್ಲ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ಸಮುದ್ರಗಳಲ್ಲಿಯೂ ನದಿಗಳಲ್ಲಿಯೂ ನೀರೊಳಗೆ ಚಲಿಸುವವುಗಳಾಗಿದ್ದು ಮತ್ತು ಜೀವಿಸುವ ಎಲ್ಲವುಗಳಲ್ಲಿ ಈಜು ರೆಕ್ಕೆಯ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ಾನವೂ ಅಶುದ್ಧವಾಗಿರ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ಅವುಗಳ ಹೆಣವು ಯಾವದರ ಮೇಲಾದರೂ ಬಿದ್ದರೆ ಅದು ಅಶುದ್ಧವಾಗಿರುವದು; ಅದು ಒಲೆಯಾಗಿರಲಿ, ಮಣ್ಣಿನ ಒಲೆಯಾಗಿರಲಿ ಒಡೆ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ಾಕಲ್ಪಡಬೇಕು, ಅವು ಅಶುದ್ಧವಾಗಿವೆ; ಅವು ನಿಮಗೆ ಅಶುದ್ಧವಾಗಿರುವ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ಆದಾಗ್ಯೂ ನೀರು ಹೆಚ್ಚಾಗಿರುವ ಬುಗ್ಗೆಯಾಗಲಿ ಹಳ್ಳವಾಗಲಿ ಶುದ್ಧವಾಗಿರುವದು; ಆದರೆ ಅವುಗಳ ಶವಗಳನ್ನು ಮುಟ್ಟಿದ್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ಶುದ್ಧವಾಗಿರ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ಅವುಗಳ ಶವದಲ್ಲಿ ಯಾವ ಭಾಗವಾದರೂ ಬಿತ್ತುವ ಬೀಜದಲ್ಲಿ ಬಿದ್ದರೆ ಅದು ಶುದ್ಧವಾಗಿರ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ಮೂತ್ರಜನಕಾಂಗದ ಮೇಲೆ ಯಾವದಾದರೂ ನೀರು ಬಿದ್ದು ಅವುಗಳ ಶವದ ಯಾವ ಭಾಗವಾದರೂ ಅದರಲ್ಲಿ ಬಿದ್ದರೆ ಅದು ನಿಮ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ಶುದ್ಧವಾಗಿರ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ನೀವು ತಿನ್ನುವ ಯಾವದಾದರೂ ಪಶುವು ಸತ್ತಿದ್ದರೆ ಅದರ ಶವವನ್ನು ಮುಟ್ಟಿದವನು ಸಂಜೆಯ ವರೆಗೆ ಅಶುದ್ಧನಾಗಿರ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ಅದರ ಶವವನ್ನು ತಿನ್ನುವವನು ತನ್ನ ಬಟ್ಟೆಗಳನ್ನು ಒಗೆದುಕೊಳ್ಳಬೇಕು. ಅವನು ಸಂಜೆಯ ವರೆಗೆ ಅಶುದ್ಧನಾಗಿರುವನು: ಅದ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ೊರೆಯಿಲ್ಲದವುಗಳೂ ನಿಮಗೆ ಅಶುದ್ಧವಾಗಿರುವ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ಶವವನ್ನು ಹೊರುವವನೂ ತನ್ನ ಬಟ್ಟೆಗಳನ್ನು ಒಗೆದುಕೊಳ್ಳಬೇಕು ಅವನು ಸಂಜೆಯ ವರೆಗೆ ಅಶುದ್ಧನಾಗಿರ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ಭೂಮಿಯ ಮೇಲೆ ಹರಿದಾಡುವ ಪ್ರತಿಯೊಂದು ಕ್ರಿಮಿಯೂ ಅಶುದ್ಧವಾಗಿದೆ; ಅದನ್ನು ತಿನ್ನಬಾರ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ಹೊಟ್ಟೆಯಿಂದ ಹರಿದಾಡುವ ಯಾವದನ್ನೂ ನಾಲ್ಕು ಕಾಲಿನ ಮೇಲೆ ನಡೆದಾಡುವ ಯಾವದನ್ನೂ ಇಲ್ಲವೆ ಭೂಮಿಯ ಮೇಲೆ ಹರಿದಾಡು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ಲ್ಲಾ ಕ್ರಿಮಿಗಳಲ್ಲಿ ಬಹಳ ಕಾಲುಗಳಿದ್ದ ಯಾವದನ್ನಾದರೂ ನೀವು ತಿನ್ನ ಬಾರದು; ಅವು ಅಶುದ್ಧವಾಗಿ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ಯಾವದೇ ಹರಿದಾಡುವ ಪ್ರಾಣಿಯೊಡನೆಯೂ ನೀವು ನಿಮ್ಮನ್ನು ಅಶುದ್ಧಪಡಿಸಿಕೊಳ್ಳಬಾರದು ಇಲ್ಲವೆ ನೀವು ಅವುಗಳೊಂದ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ಮ್ಮನ್ನು ಅಶುದ್ಧಪಡಿಸಿಕೊಂಡು ಮಲಿನರಾಗಬಾರ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ಯಾಕಂದರೆ ನಾನೇ ನಿಮ್ಮ ದೇವರಾದ ಕರ್ತನು. ಆದದರಿಂದ ನಿಮ್ಮನ್ನು ನೀವು ಶುದ್ಧೀಕರಿಸಿಕೊಂಡು ಪರಿಶುದ್ಧರಾಗಿರ್ರಿ; ನಾ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ರಿಶುದ್ಧನು. ಇದಲ್ಲದೆ ಭೂಮಿಯ ಮೇಲೆ ಹರಿದಾ ಡುವ ಯಾವ ಬಗೆಯ ಜಂತುಗಳಿಂದಲೂ ನಿಮ್ಮನ್ನು ಮಲಿನ ಮಾಡಿಕೊಳ್ಳಬಾರ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ನಿಮ್ಮ ದೇವರಾಗಿ ರುವದಕ್ಕೆ ಐಗುಪ್ತದೇಶದಿಂದ ನಿಮ್ಮನ್ನು ಹೊರಗೆ ಕರೆತಂದ ಕರ್ತನು ನಾನೇ. ನಾನು ಪರಿಶುದ್ಧನ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ರುವದರಿಂದ ನೀವೂ ಪರಿಶುದ್ಧರಾಗಿರ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ಅವು ನಿಮಗೆ ಅಶುದ್ಧ ವಾಗಿಯೇ ಇರುವವು; ನೀವು ಅವುಗಳ ಮಾಂಸವನ್ನು ತಿನ್ನಬಾರದು, ಅವುಗಳ ಶವಗಳು ನಿಮಗೆ ಅಶುದ್ಧ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ಭೂಮೃಗಗಳ, ಪಕ್ಷಿಗಳ, ಪ್ರತಿಯೊಂದು ಜಲ ಜೀವಿ, ಭೂಮಿಯ ಮೇಲೆ ಹರಿದಾಡುವ ಪ್ರತಿ ಯೊಂದು ಕ್ರಿಮಿಯ ನಿಯಮವು ಇದ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ಅಶುದ್ಧ ಶುದ್ಧಗಳ ನಡುವಿನ ವ್ಯತ್ಯಾಸವನ್ನೂ ಮತ್ತು ತಿನ್ನುವಂತ ಪಶು ತಿನ್ನಬಾರದ ಪಶುಗಳ ವ್ಯತ್ಯಾಸವನ್ನೂ ಹೀಗೆ ನೀವ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ಡುವ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ಾಗಿರ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ನೀರಲ್ಲಿ ಯಾವದಕ್ಕೆ ಈಜು ರೆಕ್ಕೆಯೂ ಪೊರೆಗಳೂ ಇಲ್ಲವೊ ಅವು ನಿಮಗೆ ಅಶುದ್ಧ ವಾಗಿರುವ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2026-07-18T10:19:21Z</dcterms:created>
  <dcterms:modified xsi:type="dcterms:W3CDTF">2026-07-18T10:19:21Z</dcterms:modified>
  <dc:title>லேவியராகமம் : 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