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டுக்கண்கள் தீங்கு இழைப்பார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த்தில் கர்த்தாவின் மகிமை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ந்தையின் கரங்கள் பாம்பின் மண் புத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ம் பயமின்றி விளைய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றண்ட நிலங்களும் செழித் தோ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ட்சங்கள் இனிய கனி த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ும் நிலவும் சுகவாழ்வு தளி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ாயுசுள்ளோர்கள் அதில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றிஸ்தேசு ராஜா புவி ஆள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டைக்கும் நல் நீதி எளிய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வருட அரசாட்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பூரணமடைந்த மெய்தூய பக்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ோடு நீடூழி அரசாள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ன்களின் இராஜ்ஜ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ிதா வேதவாக்க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ுமை பொற்காலம் வர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ுவும் கரடியும் கூடி மே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ியும் வெள்ளாடும் படுத்த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ித்து நடக்கும் காளையும் சிங்க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சிறு பையனே நடத்திட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2026-07-30T22:29:40Z</dcterms:created>
  <dcterms:modified xsi:type="dcterms:W3CDTF">2026-07-30T22:29:40Z</dcterms:modified>
  <dc:title>துதிப் பாடல்கள் : 311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