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டுக்கண்கள் தீங்கு இழைப்பார்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த்தில் கர்த்தாவின் மகிமை த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ந்தையின் கரங்கள் பாம்பின் மண் புத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க்கம் பயமின்றி விளையா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றண்ட நிலங்களும் செழித் தோங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ட்சங்கள் இனிய கனி த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யும் நிலவும் சுகவாழ்வு தளிர்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்பாயுசுள்ளோர்கள் அதில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ிறிஸ்தேசு ராஜா புவி ஆள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டைக்கும் நல் நீதி எளியவர்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வருட அரசாட்ச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பூரணமடைந்த மெய்தூய பக்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ோடு நீடூழி அரசாள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வான்களின் இராஜ்ஜி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 பிதா வேதவாக்கி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சுமை பொற்காலம் வரு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சுவும் கரடியும் கூடி மே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லியும் வெள்ளாடும் படுத்தி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மித்து நடக்கும் காளையும் சிங்க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சிறு பையனே நடத்திடு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2026-06-15T13:21:55Z</dcterms:created>
  <dcterms:modified xsi:type="dcterms:W3CDTF">2026-06-15T13:21:55Z</dcterms:modified>
  <dc:title>துதிப் பாடல்கள் : 311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