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ெகோவாயீரே நீர் என் தேவனாம்
இனி என்னுள்ளில் கலக்கம் இல்லை
ஆராதனை (8)
இனி என்னுள்ளில் கலக்கம் இல்லை
நீர் எல்லாமே பார்த்துக் கொள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யெகோவா ரஃபா நீர் என் தேவனாம்
நீர் என் நோய்கள் சுமந்து கொண்டீர்
ஆராதனை (8)
நீர் என் நோய்கள் சுமந்து கொண்டீர்
நீர் எந்தன் மருத்து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ெகோவா ரூவா நீர் என் தேவனாம்
என் தேவைகள் நீர் அறிவீர்
ஆராதனை (8)
என் தேவைகள் நீர் அறிவீர்
நீர் எந்தன் நல் மேய்ப்ப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2026-06-15T08:30:14Z</dcterms:created>
  <dcterms:modified xsi:type="dcterms:W3CDTF">2026-06-15T08:30:14Z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