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, march on, O Army of Endeav'rers ! 
On, march on, with banners wide unfurled ; 
Strike for right, the Lord Himself is with you,  
Shout the cry of battle o'er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rm the fort by Satan's host defended, 
Storm the fort, and set the prisoners free ; 
Onward still, though legions rise against you, 
Follow Him who giveth victor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, march on, O Army of Endeav'rers ! 
On, march on, the truth shall yet prevail;
Lo, in dust the foe shall fall before you,  
Trusting Him whose promise cannot fai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il, all hail, O Army of Endeav'rers ! 
Crowd your ranks, the sword of triumph wield ; 
He who leads will give you grace to conquer, 
You shall come victorious from the fiel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ail, all hail, O Army of Endeav'rers ! 
Robe and palm are waiting you on high; 
Bear the cross of Christ a little longer, 
Tell the world the crowning day is nig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2026-07-30T13:55:28Z</dcterms:created>
  <dcterms:modified xsi:type="dcterms:W3CDTF">2026-07-30T13:55:28Z</dcterms:modified>
  <dc:title>Hymn : 1098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