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2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wn of God's dear Sabbath 
Breaks o'er the earth again. 
As some sweet summer morning 
After a night of pain : 
It comes as cooling showers 
To some exhausted land, 
As shade of clustered palm trees 
'Mid weary wastes of san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day, when earthly sorrow 
Is merged in heavenly joy, 
And trial changed to blessing 
That foes may not destroy ; 
When want is turned to fulness, 
And weariness to rest ; 
And pain to wondrous rapture, 
Upon the Saviour's brea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rd, we would bring for offering, 
Though marred with earthly soil, 
A week of earnest labour, 
Of steady, faithful toil ; 
Fair fruits of self-denial, 
Of strong, deep love to Thee, 
Fostered by Thine own Spirit 
In our humilit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we would bring our burden 
Of sinful thought and deed, 
In Thy pure presence kneeling, 
From bondage to be freed ; 
Our hearts' most bitter sorrow 
For all Thy work undone,------ 
So many talents wasted, 
So few bright laurels won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So be it, Lord, for ever : 
Oh, may we evermore, 
In Jesus' holy presence, 
His blessed name adore : 
Upon His peaceful Sabbath, 
Within His temple walls, 
Type of the stainless worship 
In Zion's golden halls ;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So that in joy and gladness 
We reach that home at last ; 
When life's short week of sorrow, 
And sin, and strife is past ; 
When angel-hands have gathered 
The fair ripe fruit for Thee, 
O Father, Lord, Redeemer, 
Most Holy Trinit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2026-06-18T04:18:31Z</dcterms:created>
  <dcterms:modified xsi:type="dcterms:W3CDTF">2026-06-18T04:18:31Z</dcterms:modified>
  <dc:title>Hymn : 273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