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 வாயைத் திறந்து, நீதியாய் நியாயந்தீர்த்து, சிறுமையும் எளிமையுமானவனுக்கு நியாயஞ்செய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ுணசாலியான ஸ்திரீயைக் கண்டுபிடிப்பவன் யார்? அவளுடைய விலை முத்துக்களைப்பார்க்கிலும் உயர்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ள் புருஷனுடைய இருதயம் அவளை நம்பும்; அவன் சம்பத்துக் குறையா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ள் உயிரோடிருக்கிற நாளெல்லாம் அவனுக்குத் தீமையையல்ல, நன்மையையே செய்கிறா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ட்டுமயிரையும் சணலையும் தேடி, தன் கைகளினால் உற்சாகத்தோடே வேலைசெய்கிறா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் வியாபாரக் கப்பல்களைப் போலிருக்கிறாள்; தூரத்திலிருந்து தன் ஆகாரத்தைக் கொண்டுவருகிற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ருட்டோடே எழுந்து தன் வீட்டாருக்கு ஆகாரங்கொடுத்து, தன் வேலைக்காரிகளுக்குப் படியளக்கிற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ருட்டோடே எழுந்து தன் வீட்டாருக்கு ஆகாரங்கொடுத்து, தன் வேலைக்காரிகளுக்குப் படியளக்கிற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 வயலை விசாரித்து அதை வாங்குகிறாள்; தன் கைகளின் சம்பாத்தியத்தினால் திராட்சத்தோட்டத்தை நாட்டுகிற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ன்னைப் பெலத்தால் இடைக்கட்டிக்கொண்டு, தன் கைகளைப் பலப்படுத்துகிறா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ஜாவாகிய லேமுவேலுக்கடுத்த வசனங்கள்; அவன் தாய் அவனுக்குப் போதித்த உபதேசமாவ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ன் வியாபாரம் பிரயோஜனமுள்ளதென்று அறிந்திருக்கிறாள்; இரவிலே அவள் விளக்கு அணையாதிரு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ன் கைகளை இராட்டினத்தில் வைக்கிறாள்; அவள் விரல்கள் கதிரைப் பிடி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ிறுமையானவர்களுக்குத் தன் கையைத் திறந்து, ஏழைகளுக்குத் தன் கரங்களை நீட்டுகிற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ன் வீட்டார் அனைவருக்கும் இரட்டைப்புரை உடுப்பிருக்கிறதால், தன் வீட்டாரினிமித்தம் குளிருக்குப் பயப்படா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ரத்தினக் கம்பளங்களைத் தனக்கு உண்டுபண்ணுகிறாள்; மெல்லியபுடவையும் இரத்தாம்பரமும் அவள் உடுப்ப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ள் புருஷன் தேசத்து மூப்பர்களோடே நியாயஸ்தலங்களில் உட்கார்ந்திருக்கையில் பேர்பெற்றவனாயிருக்கி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ெல்லிய புடவைகளை உண்டுபண்ணி விற்கிறாள்; கச்சைகளை வர்த்தகரிடத்தில் ஒப்புவிக்கிறா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ள் உடை பலமும் அலங்காரமுமாயிருக்கிறது; வருங்காலத்தைப்பற்றியும் மகிழுகிறா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ன் வாயை ஞானம் விளங்கத் திறக்கிறாள்; தயையுள்ள போதகம் அவள் நாவின்மேல் இருக்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ள் சோம்பலின் அப்பத்தைப் புசியாமல், தன் வீட்டுக்காரியம் எப்படி நடக்கிறது என்று கண்ணோக்கமாயிருக்கிறா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மகனே, என் கர்ப்பத்தின் குமாரனே, என் பொருத்தனைகளின் புத்திரனே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ள் பிள்ளைகள் எழும்பி, அவளைப் பாக்கியவதி என்கிறார்கள்; அவள் புருஷனும் அவளைப் பார்த்து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ேகம் பெண்கள் குணசாலிகளாயிருந்ததுண்டு; நீயோ அவர்கள் எல்லாருக்கும் மேற்பட்டவள் என்று அவளைப் புகழுகி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செளந்தரியம் வஞ்சனையுள்ளது, அழகும் வீண், கர்த்தருக்குப் பயப்படுகிற ஸ்திரீயே புகழப்படுவா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ள் கைகளின் பலனை அவளுக்குக் கொடுங்கள்; அவளுடைய செய்கைகள் வாசல்களில் அவளைப் புகழக்கடவ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ஸ்திரீகளுக்கு உன் பலனையும் ராஜாக்களைக் கெடுக்கும் காரியங்களுக்கு உன் வழிகளையும் கொடாத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ிராட்சரசம் குடிப்பது ராஜாக்களுக்குத் தகுதியல்ல; லேமுவேலே, அது ராஜாக்களுக்குத் தகுதியல்ல; மதுபானம் பிரபுக்களுக்குத் தகுதியல்ல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துபானம்பண்ணினால் அவர்கள் நியாயப்பிரமாணத்தை மறந்து, சிறுமைப்படுகிறவர்களுடைய நியாயத்தையும் புரட்டுவ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டிந்துபோகிறவனுக்கு மதுபானத்தையும், மனங்கசந்தவர்களுக்குத் திராட்சரசத்தையும் கொடுங்கள்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குடித்துத் தன் குறைவை மறந்து, தன் வருத்தத்தை அப்புறம் நினையாதிருக்கட்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ஊமையனுக்காகவும் திக்கற்றவர்களெல்லாருடைய நியாயத்துக்காகவும் உன் வாயைத் திற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1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Open your mouth, judge righteously, and plead the cause of the poor and need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Who can find a virtuous woman? for her price is far above rub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 heart of her husband does safely trust in her, so that he shall have no need of spoi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She will do him good and not evil all the days of her l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She seeks wool, and flax, and works willingly with her han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She is like the merchants' ships; she brings her food from f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She rises also while it is yet night, and gives food to her household, and a portion to 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ide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She considers a field, and buys it: with the fruit of her hands she plants a vineya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She girds her loins with strength, and strengthens her arm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 words of king Lemuel, the prophecy that his mother taught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She perceives that her merchandise is good: her candle goes not out by n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She lays her hands to the spindle, and her hands hold the distaf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She stretches out her hand to the poor; yea, she reachs forth her hands to the need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She is not afraid of the snow for her household: for all her household are clothed with scarle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She makes herself coverings of tapestry; her clothing is silk and pur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Her husband is known in the gates, when he sits among the elders of the l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She makes fine linen, and sells it; and delivers girdles unto the mercha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Strength and honour are her clothing; and she shall rejoice in time to co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She opens her mouth with wisdom; and in her tongue is the law of kind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She looks well to the ways of her household, and eats not the bread of idle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What, my son? and what, the son of my womb? and what, the son of my vow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Her children arise up, and call her blessed; her husband also, and he praises 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Many daughters have done virtuously, but you excel them a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Favour is deceitful, and beauty is vain: but a woman that fears the LORD, she shall be prais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Give her of the fruit of her hands; and let her own works praise her in the gat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Give not your strength unto women, nor your ways to that which destroys k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It is not for kings, O Lemuel, it is not for kings to drink wine; nor for princes strong drink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Lest they drink, and forget the law, and pervert the judgment of any of the afflict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Give strong drink unto him that is ready to perish, and wine unto those that be of heavy hear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Let him drink, and forget his poverty, and remember his misery no mo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Open your mouth for the dumb in the cause of all such as are appointed to destruc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3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2026-09-05T21:48:21Z</dcterms:created>
  <dcterms:modified xsi:type="dcterms:W3CDTF">2026-09-05T21:48:21Z</dcterms:modified>
  <dc:title>Proverbs : 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