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00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தந்த இந்த வாழ்வை
உமக்கென்றும் அர்ப்பணிப்பேன்
இயேசு தேவா கிறிஸ்து நாதா
உம்மை என்றும் மறவே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 கைகள் உம்மை வணங்கி
என்றும் தொழுகை செய்திடுமே
இரு கால்கள் சுவிஷேசம் 
என்றும் பரப்ப செய்திடுமே --- ந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ஆஸ்தி எந்தன் செல்வம்
யாவும் உமக்கே தந்திடுவேன்
எந்தன் உள்ளம் எனதாவி யாவும்
உமக்கே ஈந்திடுவேன் --- ந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2026-09-16T21:23:28Z</dcterms:created>
  <dcterms:modified xsi:type="dcterms:W3CDTF">2026-09-16T21:23:28Z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