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ரை காணாதபடிக்கு அவைகள் பூமியின் முகத்தை மூடி, கல் மழைக்குத்தப்பி மீதியாக வைக்கப்பட்டதைப் பட்சித்து, வெளியிலே துளிர்க்கிற செடிகளை யெல்லாம் தின்றுபோடும்.]]></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உன் வீடுகளும் உன் ஊழியக்காரருடைய வீடுகளும் எகிப்தியரின் வீடுகளும் எல்லாம் அவைகளால் நிரம்பும்; உன்பிதாக்களும் பிதாக்களின் பிதாக்களும் தாங்கள் பூமியில் தோன்றிய நாள்முதல் இந்நாள்வரைக்கும் அப்படிப்பட்டவைகளைக் கண்டதில்லை என்று எபிரெயரின் தேவனாகிய கர்த்தர் சொல்லுகிறார் என்று சொல்லி, திரும்பிக்கொண்டு பார்வோனை விட்டுப் புறப்பட்டான்.]]></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அப்பொழுது பார்வோனுடைய ஊழியக்காரர் அவனை நோக்கி எந்தமட்டும் இந்த மனிதன் நமக்குக் கண்ணியாய் இருப்பான்? தங்கள் தேவனாகிய கர்த்தருக்கு ஆராதனை செய்ய அந்த மனிதரைப் போகவிடும்; எகிப்து அழிந்துபோனதை நீர் இன்னும் அறியவில்லையா என்றார்கள்.]]></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அப்பொழுது மோசேயும் ஆரோனும் பார்வோனிடத்துக்குத் திரும்ப அழைக்கப்பட்டார்கள். அவன் அவர்களை நோக்கி: நீங்கள் போய் உங்கள் தேவனாகிய கர்த்தருக்கு ஆராதனை செய்யுங்கள் என்று சொல்லி; யாரார் போகிறார்கள் என்று கேட்டான்.]]></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அதற்கு மோசே: எங்கள் இளைஞரோடும், எங்கள் முதியோரோடும், எங்கள் குமாரரோடும், எங்கள் குமாரத்திகளோடும், எங்கள் ஆடுகளையும் எங்கள் மாடுகளையும் கூட்டிக்கொண்டு போவோம், நாங்கள் கர்த்தருக்குப் பண்டிகை கொண்டாடவேண்டும் என்றான்.]]></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ப்பொழுது அவன்: நான் உங்களையும் உங்கள் குழந்தைகளையும் எப்படி விடுவேனோ, அப்படியே கர்த்தர் உங்களோடிருப்பாராக; எச்சரிக்கையாயிருங்கள், உங்களுக்குப் பொல்லாப்பு நேரிடும்;]]></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அப்படி வேண்டாம்; புருஷராகிய நீங்கள் போய், கர்த்தருக்கு ஆராதனை செய்யுங்கள்; இதுதானே நீங்கள் விரும்பிக் கேட்டது என்று சொன்னான். அவர்கள் பார்வோன் சமுகத்தினின்று துரத்திவிடப்பட்டார்கள்.]]></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அப்பொழுது கர்த்தர் மோசேயை நோக்கி: வெட்டுக்கிளிகள் எகிப்து தேசத்தின் மேல் வந்து, கல்மழையினால் அழியாத பூமியின் பயிர்வகைகளையெல்லாம் பட்சிக்கும்படிக்கு, எகிப்து தேசத்தின்மேல் உன் கையை நீட்டு என்றார்.]]></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பின்பு கர்த்தர் மோசேயை நோக்கி: நீ பார்வோனிடத்தில் போ. அவர்கள் நடுவே நான் இந்த என் அடையாளங்களைச் செய்யும்படிக்கும்,]]></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அப்படியே மோசே தன் கோலை எகிப்து தேசத்தின்மேல் நீட்டினான்; அப்பொழுது கர்த்தர் அன்று பகல் முழுவதும் அன்று இரா முழுவதும் கீழ்காற்றைத் தேசத்தின்மேல் வீசப் பண்ணினார்; விடியக்காலத்திலே கீழ்காற்று வெட்டுக்கிளிகளைக் கொண்டுவந்தது.]]></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வெட்டுக்கிளிகள் எகிப்து தேசமெங்கும் பரம்பி, எகிப்தின் எல்லையில் எங்கும் மிகவும் ஏராளமாய் இறங்கிற்று; அப்படிப்பட்ட வெட்டுக்கிளிகள் அதற்குமுன் இருந்ததுமில்லை, அதற்குப்பின் இருப்பதுமில்லை.]]></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அவைகள் பூமியின் முகம் முழுதையும் மூடிற்று; தேசம் அவைகளால் அந்தகாரப்பட்டது; கல்மழைக்குத்தப்பியிருந்த நிலத்தின் பயிர்வகைகள் யாவையும் மரங்களின் கனிகள் யாவையும் அவைகள் பட்சித்துப் போட்டது; எகிப்து தேசம் எங்குமுள்ள மரங்களிலும் வயல்வெளியின் பயிர்வகைகளிலும் ஒரு பச்சிலையும் மீதியாயிருக்கவில்லை.]]></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அப்பொழுது பார்வோன் மோசேயையும் ஆரோனையும் தீவிரமாய் அழைப்பித்து: உங்கள் தேவனாகிய கர்த்தருக்கும் உங்களுக்கும் விரோதமாகப் பாவம் செய்தேன்.]]></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இந்த ஒரு முறைமாத்திரம் நீ என் பாவத்தை மன்னிக்க வேண்டும்; உங்கள் தேவனாகிய கர்த்தர் இந்தச் சாவை மாத்திரம் என்னை விட்டு விலக்க அவரை நோக்கி விண்ணப்பம் பண்ணுங்கள் என்றான்.]]></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அவன் பார்வோனை விட்டுப் புறப்பட்டுப் போய், கர்த்தரை நோக்கி விண்ணப்பம் பண்ணினான்.]]></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அப்பொழுது கர்த்தர் மகா பலத்த மேல்காற்றை வீசும்படி செய்தார்; அது வெட்டுக்கிளிகளை அடித்துக்கொண்டு போய் செங்கடலிலே போட்டது; எகிப்தின் எல்லையில் எங்கும் ஒரு வெட்டுக்கிளியாகிலும் மீதியாயிருந்ததில்லை.]]></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கர்த்தரோ பார்வோனின் இருதயத்தைக் கடினப்படுத்தினார்; அவன் இஸ்ரவேல் புத்திரரைப் போகவிடவில்லை.]]></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அப்பொழுது கர்த்தர் மோசேயை நோக்கி: தடவிக்கொண்டிருக்கத்தக்கதான இருள் எகிப்து தேசத்தின்மேல் உண்டாகும்படிக்கு, உன் கையை வானத்திற்கு நேராக நீட்டு என்றார்.]]></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மோசே தன் கையை வானத்திற்கு நேராக நீட்டினான்; அப்பொழுது எகிப்து தேசமெங்கும் மூன்றுநாள் மட்டும் காரிருள் உண்டாயிற்று.]]></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மூன்றுநாள் மட்டும் ஒருவரையொருவர் காணவுமில்லை, ஒருவரும் தம்மிடத்தைவிட்டு எழுந்திருக்கவும் இல்லை; இஸ்ரவேல் புத்திரர் யாவருக்குமோவெனில் அவர்கள் வாசஸ்தலங்களிலே வெளிச்சமிருந்தது.]]></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அப்பொழுது பார்வோன் மோசேயை அழைப்பித்து: நீங்கள் போய்க் கர்த்தருக்கு ஆராதனை செய்யுங்கள்; உங்கள் ஆடுகளும் உங்கள் மாடுகளும் மாத்திரம் நிறுத்தப்படவேண்டும்; உங்கள் குழந்தைகள் உங்களுடன் போகலாம் என்றான்.]]></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அதற்கு மோசே: நாங்கள் எங்கள் தேவனாகிய கர்த்தருக்குப் படைக்கும் பலிகளையும் சர்வாங்க தகன பலிகளையும் நீர் எங்கள் கையிலே கொடுக்கவேண்டும்.]]></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எங்கள் மிருக ஜீவன்களும் எங்களோடே கூடவரவேண்டும்; ஒரு குளம்பும் பின்வைக்கப்படுவதில்லை; எங்கள் தேவனாகிய கர்த்தருக்கு ஆராதனை செய்கிறதற்கு அவைகளிலிருந்து எடுக்கவேண்டும்; இன்னதைக்கொண்டு கர்த்தருக்கு ஆராதனை செய்வோம் என்பது நாங்கள் அங்கே போய்ச் சேருமளவும் எங்களுக்குத் தெரியாது என்றான்.]]></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கர்த்தர் பார்வோனுடைய இருதயத்தைக் கடினப்படுத்தினார்; அவன் அவர்களைப் போகவிட மனதில்லாதிருந்தான்.]]></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பார்வோன் அவனை நோக்கி: என்னைவிட்டு அப்பாலே போ; நீ இனி என் முகத்தைக் காணாதபடி எச்சரிக்கையாயிரு; நீ இனி என் முகத்தைக் காணும் நாளில் சாவாய் என்றான்.]]></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அப்பொழுது மோசே: நீர் சொன்னது சரி; இனி நான் உம்முடைய முகத்தைக் காண்பதில்லை என்றா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நான் எகிப்திலே நடப்பித்ததையும் நான் அவர்களுக்குள் செய்த என் அடையாளங்களையும், நீ உன் பிள்ளைகளின் செவிகள் கேட்கவும், உன் பிள்ளைகளுடைய பிள்ளைகளின் செவிகள் கேட்கவும் விவரித்துச் சொல்லும்படிக்கும், நானே கர்த்தர் என்பதை நீங்கள் அறியும்படிக்கும், நான் அவன் இருதயத்தையும் அவன் ஊழியக்காரரின் இருதயத்தையும் கடினப்படுத்தினேன் என்றார்.]]></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அப்படியே மோசேயும் ஆரோனும் பார்வோனிடத்தில் வந்து: உன்னைத் தாழ்த்த நீ எதுவரைக்கும் மனதில்லாதிருப்பாய்? என் சமுகத்தில் எனக்கு ஆராதனை செய்ய என் ஜனங்களைப் போகவிடு.]]></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நீ என் ஜனங்களைப் போகவிடமாட்டேன் என்பாயாகில், நான் நாளைக்கு உன் எல்லைகளுக்குள்ளே வெட்டுக்கிளிகளை வரப்பண்ணுவேன்.]]></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7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யாத்திராகமம் :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পঙ্গপালরা সারা দেশ ঢেকে ফেলবে, চারিদিকে এত পঙ্গপাল আসবে য়ে তোমরা মাটি দেখতে পাবে না| শিলাবৃষ্টি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হাত থেকে যা কিছু বেঁচে গিয়েছে সেসব পঙ্গপালরা খেযে ফেলবে, মাঠের প্রত্যেকটি গাছের সমস্ত পাতা এ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ঙ্গপালরা খেয়ে ফেল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তোমার সমস্ত ঘর, তোমার কর্মচারীদের ঘর এবং মিশরের সব ঘর পঙ্গপালে ভরে যাবে| এত পঙ্গপাল হবে যা তোমা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তামাতা অথবা তোমার পিতামহরা কখনও দেখে নি| মিশরে জনবসতি গড়ে ওঠার সময় থেকে আজ পর্য়ন্ত এত পঙ্গপা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র কখনও কেউ দেখে নি|”‘ তারপর মোশি পিছন ফিরে ফরৌণকে ছেড়ে চলে গে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এরপর ফরৌণের কর্মচারীরা তাকে জিজ্ঞাসা করল, “আর কতদিন আমরা এই লোকদের ফাঁদে পড়ে থাকব? এদের ঈশ্ব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ভুর উপাসনা করতে য়েতে দিন, আপনি যদি তা না করেন তবে আপনার বোঝার আগেই মিশর ছারখার হয়ে যা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তখন ফরৌণ তাঁর কর্মচারীদের বললেন মোশি ও হারোণকে ফিরিযে আনতে| তারা এলে ফরৌণ তাদের বললেন, “যা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রা তোমাদের প্রভু ঈশ্বরের উপাসনা কর| কিন্তু আমাকে বলে যাও ঠিক কারা কারা যাচ্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তারপর প্রভু মোশিকে বললেন, “ফরৌণের কাছে যাও, আমি তাকে ও তার কর্মচারীদের জেদী করে তুলেছি যাতে আ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মোশি উত্তর দিল, “আমাদের সমস্ত লোক যুবক ও বৃদ্ধ সকলেই যাবে| আমরা আমাদের পুত্রদের, কন্যাদের, মেষ,]]></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গবাদি পশু এবং প্রত্যেকটি জিনিস আমাদের সঙ্গে নিয়ে যাব| কারণ প্রভু আমাদের সকলকেই উত্সবে আমন্ত্র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ছে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ফরৌণ তাদের বললেন, “আমি তোমাদের ও তোমাদের সন্তানদের মিশরে ছেড়ে য়েতে দেওয়ার আগে প্রভুকে সত্যি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তোমাদের সঙ্গে থাকতে হবে! দেখ তোমাদের নিশ্চয়ই কোন কু-মতলব আ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শুধুমাত্র পুরুষরাই প্রভুর উপাসনা করতে পারবে কারণ প্রথমে তোমরা একথাই বলেছিলে| কিন্তু তোমাদের স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লোক য়েতে পারবে না|” এরপর ফরৌণ মোশি ও হারোণকে বিদায় দি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প্রভু এবার মোশিকে বললেন, “তুমি মিশরের ওপর তোমার হাত মেলে দাও| তাতে পঙ্গপালরা আসবে| সারা মিশ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ঙ্গপালে ভরে যাবে| শিলাবৃষ্টিতে য়ে সব গাছ নষ্ট হয় নি সেগুলি পঙ্গপাল খেযে ফেল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মোশি তার হাতের ছড়ি মিশরের ওপর তুলে ধরল| এবং প্রভু পূর্ব দিক থেকে এক প্রবল বাতাস পাঠালেন| সা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অলৌকিক শক্তি তাদের দেখাতে পা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দিন সারা রাত ধরে সেই হাওযা বয়ে গেল| এবং সকালবেলা সেই হাওয়ায় পঙ্গপালরা এসে মিশরে ঢুকে পড়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পঙ্গপালরা উড়ে এসে মিশরের মাটিতে বসল| এত পঙ্গপাল ইতিপূর্বে কখনও মিশরে দেখা যায় নি আর বোধ হ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বর্তী কালেও কখনও দেখা যাবে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পঙ্গপালরা মাটি ঢেকে ফেলল এবং সারা দেশ অন্ধকার হয়ে গেল| শিলাবৃষ্টি যা ধ্বংস করে নি সে সমস্ত গা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এবং গাছের ফল পঙ্গপাল খেযে ফেলল, মিশরের কোথাও কোনও গাছ বা লতা-পাতাও অবশিষ্ট রইল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ফরৌণ তাড়াতাড়ি মোশি ও হারোণকে ডেকে পাঠিয়ে বললেন, “আমি তোমাদের ও তোমাদের প্রভু ঈশ্বরের কাছে পা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রে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এবারকার মতো আমার অপরাধ ক্ষমা করে দাও| তোমাদের প্রভুকে বল এই পঙ্গপালগুলোকে সরিয়ে নি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মোশি ফরৌণের কাছ থেকে চলে গেল এবং প্রভুর কাছে তার জন্য প্রার্থনা কর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প্রভু হাওযার দিক পরিবর্তন করে পশ্চিম দিক থেকে বাতাস পাঠালেন, এই প্রবল হাওয়ায় সমস্ত পঙ্গপা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আমি এটা এই কারণেও করেছি যাতে তোমরা, তোমাদের সন্তান এবং নাতি-নাতনিদের আমি মিশরীয়দের বিরুদ্ধে 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মিশর থেকে বেরিয়ে গিয়ে সূফ সাগরে পড়ল| মিশরে আর একটিও পঙ্গপাল রইল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কিন্তু প্রভু আবার ফরৌণকে জেদী করে তুললেন এবং ফরৌণ ইস্রায়েলের লোকদের য়েতে দিলেন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তারপর প্রভু মোশিকে বললেন, “তোমার হাত উপরে আকাশের দিকে তুলে দাও যাতে সারা মিশর অন্ধকারে ঢেকে যা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অন্ধকার এত গাঢ় হবে য়ে তোমরা তা অনুভব করতে পার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তাই মোশি আকাশের দিকে হাত তুলল, তখন কালো মেঘ এসে মিশরকে ঢেকে ফেলল| তিন দিন ধরে এই অন্ধকার রই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কেউ কাউকে দেখতে পেল না বা কেউ উঠে কোথাও য়েতে পারল না| কিন্তু ইস্রায়েলীয়রা যেখানে বাস কর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খানে আলো ছি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আবার ফরৌণ মোশিকে ডেকে পাঠিয়ে বললেন, “যাও গিয়ে তোমাদের প্রভুর উপাসনা কর| তোমরা তোমাদে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সন্তানদের নিয়ে য়েতে পারবে কিন্তু গরু বা মেষের দল নিতে পারবে না, এখানে রেখে যা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মোশি বলল, “না, আমাদের প্রভু ঈশ্বরকে উত্সর্গ এবং হোমবলি দেওয়ার জন্য আপনাকে আমাদের পশুসমূহ দি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কি করেছিলাম এবং মিশরে কেমন করে চিহ্ন-কার্য়্য়গুলি করেছিলাম তার সম্বন্ধে বলতে পারো| তাহলে তোমরা সবাই]]></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হ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হ্যাঁ, এবং আমরা আমাদের পশুসমূহ প্রভুর উপাসনার জন্য নিয়ে যাব| আমরা একটা ক্ষুরও ফেলে যাব না| কার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জানি না আমাদের প্রভু ঈশ্বরের উপাসনার জন্য ঠিক কি কি লাগবে| একথা আমরা আমাদের গন্তব্যস্থলে পৌঁ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জানতে পারব| তাই আমরা এ সবকিছুই সঙ্গে নিয়ে যা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প্রভু আবার ফরৌণকে জেদী করে তুললেন এবং ফরৌণ তাদের য়েতে বাধা দিলে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ফরৌণ মোশিকে বললেন, “এখান থেকে দুর হয়ে যাও, আর কখনও য়েন এখানে তোমাকে না দেখি, যদি তুমি এখা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আমার কাছে দেখা করতে আসো তবে তোমায় মরতে হ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তখন মোশি বলল, “তুমি একটা কথা ঠিকই বলেছো, আমি আর কখনও তোমার কাছে আসব 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জানতে পারবে য়ে আমিই প্রভু|”]]></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তাই মোশি ও হারোণ ফরৌণের কাছে গেল এবং বলল, “প্রভু, ইস্রায়েলীয়দের ঈশ্বর বলেছেন, ‘তুমি আর কতদি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প্রভুকে অমান্য করবে? আমার লোকদের আমার উপাসনা করতে য়েতে দাও|]]></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তুমি যদি আমার আদেশ অমান্য কর তবে আগামীকাল আমি তোমাদের এই দেশে পঙ্গপাল নিয়ে আসব|]]></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யாத்திராகமம் : 10]]></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2026-07-31T18:56:41Z</dcterms:created>
  <dcterms:modified xsi:type="dcterms:W3CDTF">2026-07-31T18:56:41Z</dcterms:modified>
  <dc:title>யாத்திராகமம் : 10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