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slides/slide21.xml" ContentType="application/vnd.openxmlformats-officedocument.presentationml.slide+xml"/>
  <Override PartName="/ppt/notesSlides/notesSlide21.xml" ContentType="application/vnd.openxmlformats-officedocument.presentationml.notesSlide+xml"/>
  <Override PartName="/ppt/slides/slide22.xml" ContentType="application/vnd.openxmlformats-officedocument.presentationml.slide+xml"/>
  <Override PartName="/ppt/notesSlides/notesSlide22.xml" ContentType="application/vnd.openxmlformats-officedocument.presentationml.notesSlide+xml"/>
  <Override PartName="/ppt/slides/slide23.xml" ContentType="application/vnd.openxmlformats-officedocument.presentationml.slide+xml"/>
  <Override PartName="/ppt/notesSlides/notesSlide23.xml" ContentType="application/vnd.openxmlformats-officedocument.presentationml.notesSlide+xml"/>
  <Override PartName="/ppt/slides/slide24.xml" ContentType="application/vnd.openxmlformats-officedocument.presentationml.slide+xml"/>
  <Override PartName="/ppt/notesSlides/notesSlide24.xml" ContentType="application/vnd.openxmlformats-officedocument.presentationml.notesSlide+xml"/>
  <Override PartName="/ppt/slides/slide25.xml" ContentType="application/vnd.openxmlformats-officedocument.presentationml.slide+xml"/>
  <Override PartName="/ppt/notesSlides/notesSlide25.xml" ContentType="application/vnd.openxmlformats-officedocument.presentationml.notesSlide+xml"/>
  <Override PartName="/ppt/slides/slide26.xml" ContentType="application/vnd.openxmlformats-officedocument.presentationml.slide+xml"/>
  <Override PartName="/ppt/notesSlides/notesSlide26.xml" ContentType="application/vnd.openxmlformats-officedocument.presentationml.notesSlide+xml"/>
  <Override PartName="/ppt/slides/slide27.xml" ContentType="application/vnd.openxmlformats-officedocument.presentationml.slide+xml"/>
  <Override PartName="/ppt/notesSlides/notesSlide27.xml" ContentType="application/vnd.openxmlformats-officedocument.presentationml.notesSlide+xml"/>
  <Override PartName="/ppt/slides/slide28.xml" ContentType="application/vnd.openxmlformats-officedocument.presentationml.slide+xml"/>
  <Override PartName="/ppt/notesSlides/notesSlide28.xml" ContentType="application/vnd.openxmlformats-officedocument.presentationml.notesSlide+xml"/>
  <Override PartName="/ppt/slides/slide29.xml" ContentType="application/vnd.openxmlformats-officedocument.presentationml.slide+xml"/>
  <Override PartName="/ppt/notesSlides/notesSlide29.xml" ContentType="application/vnd.openxmlformats-officedocument.presentationml.notesSlide+xml"/>
  <Override PartName="/ppt/slides/slide30.xml" ContentType="application/vnd.openxmlformats-officedocument.presentationml.slide+xml"/>
  <Override PartName="/ppt/notesSlides/notesSlide30.xml" ContentType="application/vnd.openxmlformats-officedocument.presentationml.notesSlide+xml"/>
  <Override PartName="/ppt/slides/slide31.xml" ContentType="application/vnd.openxmlformats-officedocument.presentationml.slide+xml"/>
  <Override PartName="/ppt/notesSlides/notesSlide31.xml" ContentType="application/vnd.openxmlformats-officedocument.presentationml.notesSlide+xml"/>
  <Override PartName="/ppt/slides/slide32.xml" ContentType="application/vnd.openxmlformats-officedocument.presentationml.slide+xml"/>
  <Override PartName="/ppt/notesSlides/notesSlide32.xml" ContentType="application/vnd.openxmlformats-officedocument.presentationml.notesSlide+xml"/>
  <Override PartName="/ppt/slides/slide33.xml" ContentType="application/vnd.openxmlformats-officedocument.presentationml.slide+xml"/>
  <Override PartName="/ppt/notesSlides/notesSlide33.xml" ContentType="application/vnd.openxmlformats-officedocument.presentationml.notesSlide+xml"/>
  <Override PartName="/ppt/slides/slide34.xml" ContentType="application/vnd.openxmlformats-officedocument.presentationml.slide+xml"/>
  <Override PartName="/ppt/notesSlides/notesSlide34.xml" ContentType="application/vnd.openxmlformats-officedocument.presentationml.notesSlide+xml"/>
  <Override PartName="/ppt/slides/slide35.xml" ContentType="application/vnd.openxmlformats-officedocument.presentationml.slide+xml"/>
  <Override PartName="/ppt/notesSlides/notesSlide35.xml" ContentType="application/vnd.openxmlformats-officedocument.presentationml.notesSlide+xml"/>
  <Override PartName="/ppt/slides/slide36.xml" ContentType="application/vnd.openxmlformats-officedocument.presentationml.slide+xml"/>
  <Override PartName="/ppt/notesSlides/notesSlide36.xml" ContentType="application/vnd.openxmlformats-officedocument.presentationml.notesSlide+xml"/>
  <Override PartName="/ppt/slides/slide37.xml" ContentType="application/vnd.openxmlformats-officedocument.presentationml.slide+xml"/>
  <Override PartName="/ppt/notesSlides/notesSlide37.xml" ContentType="application/vnd.openxmlformats-officedocument.presentationml.notesSlide+xml"/>
  <Override PartName="/ppt/slides/slide38.xml" ContentType="application/vnd.openxmlformats-officedocument.presentationml.slide+xml"/>
  <Override PartName="/ppt/notesSlides/notesSlide38.xml" ContentType="application/vnd.openxmlformats-officedocument.presentationml.notesSlide+xml"/>
  <Override PartName="/ppt/slides/slide39.xml" ContentType="application/vnd.openxmlformats-officedocument.presentationml.slide+xml"/>
  <Override PartName="/ppt/notesSlides/notesSlide39.xml" ContentType="application/vnd.openxmlformats-officedocument.presentationml.notesSlide+xml"/>
  <Override PartName="/ppt/slides/slide40.xml" ContentType="application/vnd.openxmlformats-officedocument.presentationml.slide+xml"/>
  <Override PartName="/ppt/notesSlides/notesSlide40.xml" ContentType="application/vnd.openxmlformats-officedocument.presentationml.notesSlide+xml"/>
  <Override PartName="/ppt/slides/slide41.xml" ContentType="application/vnd.openxmlformats-officedocument.presentationml.slide+xml"/>
  <Override PartName="/ppt/notesSlides/notesSlide41.xml" ContentType="application/vnd.openxmlformats-officedocument.presentationml.notesSlide+xml"/>
  <Override PartName="/ppt/slides/slide42.xml" ContentType="application/vnd.openxmlformats-officedocument.presentationml.slide+xml"/>
  <Override PartName="/ppt/notesSlides/notesSlide42.xml" ContentType="application/vnd.openxmlformats-officedocument.presentationml.notesSlide+xml"/>
  <Override PartName="/ppt/slides/slide43.xml" ContentType="application/vnd.openxmlformats-officedocument.presentationml.slide+xml"/>
  <Override PartName="/ppt/notesSlides/notesSlide43.xml" ContentType="application/vnd.openxmlformats-officedocument.presentationml.notesSlide+xml"/>
  <Override PartName="/ppt/slides/slide44.xml" ContentType="application/vnd.openxmlformats-officedocument.presentationml.slide+xml"/>
  <Override PartName="/ppt/notesSlides/notesSlide44.xml" ContentType="application/vnd.openxmlformats-officedocument.presentationml.notesSlide+xml"/>
  <Override PartName="/ppt/slides/slide45.xml" ContentType="application/vnd.openxmlformats-officedocument.presentationml.slide+xml"/>
  <Override PartName="/ppt/notesSlides/notesSlide45.xml" ContentType="application/vnd.openxmlformats-officedocument.presentationml.notesSlide+xml"/>
  <Override PartName="/ppt/slides/slide46.xml" ContentType="application/vnd.openxmlformats-officedocument.presentationml.slide+xml"/>
  <Override PartName="/ppt/notesSlides/notesSlide46.xml" ContentType="application/vnd.openxmlformats-officedocument.presentationml.notesSlide+xml"/>
  <Override PartName="/ppt/slides/slide47.xml" ContentType="application/vnd.openxmlformats-officedocument.presentationml.slide+xml"/>
  <Override PartName="/ppt/notesSlides/notesSlide47.xml" ContentType="application/vnd.openxmlformats-officedocument.presentationml.notesSlide+xml"/>
  <Override PartName="/ppt/slides/slide48.xml" ContentType="application/vnd.openxmlformats-officedocument.presentationml.slide+xml"/>
  <Override PartName="/ppt/notesSlides/notesSlide48.xml" ContentType="application/vnd.openxmlformats-officedocument.presentationml.notesSlide+xml"/>
  <Override PartName="/ppt/slides/slide49.xml" ContentType="application/vnd.openxmlformats-officedocument.presentationml.slide+xml"/>
  <Override PartName="/ppt/notesSlides/notesSlide49.xml" ContentType="application/vnd.openxmlformats-officedocument.presentationml.notesSlide+xml"/>
  <Override PartName="/ppt/slides/slide50.xml" ContentType="application/vnd.openxmlformats-officedocument.presentationml.slide+xml"/>
  <Override PartName="/ppt/notesSlides/notesSlide50.xml" ContentType="application/vnd.openxmlformats-officedocument.presentationml.notesSlide+xml"/>
  <Override PartName="/ppt/slides/slide51.xml" ContentType="application/vnd.openxmlformats-officedocument.presentationml.slide+xml"/>
  <Override PartName="/ppt/notesSlides/notesSlide51.xml" ContentType="application/vnd.openxmlformats-officedocument.presentationml.notesSlide+xml"/>
  <Override PartName="/ppt/slides/slide52.xml" ContentType="application/vnd.openxmlformats-officedocument.presentationml.slide+xml"/>
  <Override PartName="/ppt/notesSlides/notesSlide52.xml" ContentType="application/vnd.openxmlformats-officedocument.presentationml.notesSlide+xml"/>
  <Override PartName="/ppt/slides/slide53.xml" ContentType="application/vnd.openxmlformats-officedocument.presentationml.slide+xml"/>
  <Override PartName="/ppt/notesSlides/notesSlide53.xml" ContentType="application/vnd.openxmlformats-officedocument.presentationml.notesSlide+xml"/>
  <Override PartName="/ppt/slides/slide54.xml" ContentType="application/vnd.openxmlformats-officedocument.presentationml.slide+xml"/>
  <Override PartName="/ppt/notesSlides/notesSlide54.xml" ContentType="application/vnd.openxmlformats-officedocument.presentationml.notesSlide+xml"/>
  <Override PartName="/ppt/slides/slide55.xml" ContentType="application/vnd.openxmlformats-officedocument.presentationml.slide+xml"/>
  <Override PartName="/ppt/notesSlides/notesSlide55.xml" ContentType="application/vnd.openxmlformats-officedocument.presentationml.notesSlide+xml"/>
  <Override PartName="/ppt/slides/slide56.xml" ContentType="application/vnd.openxmlformats-officedocument.presentationml.slide+xml"/>
  <Override PartName="/ppt/notesSlides/notesSlide56.xml" ContentType="application/vnd.openxmlformats-officedocument.presentationml.notesSlide+xml"/>
  <Override PartName="/ppt/slides/slide57.xml" ContentType="application/vnd.openxmlformats-officedocument.presentationml.slide+xml"/>
  <Override PartName="/ppt/notesSlides/notesSlide57.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 id="308" r:id="rId55"/>
    <p:sldId id="309" r:id="rId56"/>
    <p:sldId id="310" r:id="rId57"/>
    <p:sldId id="311" r:id="rId58"/>
    <p:sldId id="312" r:id="rId59"/>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slide" Target="slides/slide35.xml"/>
  <Relationship Id="rId38" Type="http://schemas.openxmlformats.org/officeDocument/2006/relationships/slide" Target="slides/slide36.xml"/>
  <Relationship Id="rId39" Type="http://schemas.openxmlformats.org/officeDocument/2006/relationships/slide" Target="slides/slide37.xml"/>
  <Relationship Id="rId40" Type="http://schemas.openxmlformats.org/officeDocument/2006/relationships/slide" Target="slides/slide38.xml"/>
  <Relationship Id="rId41" Type="http://schemas.openxmlformats.org/officeDocument/2006/relationships/slide" Target="slides/slide39.xml"/>
  <Relationship Id="rId42" Type="http://schemas.openxmlformats.org/officeDocument/2006/relationships/slide" Target="slides/slide40.xml"/>
  <Relationship Id="rId43" Type="http://schemas.openxmlformats.org/officeDocument/2006/relationships/slide" Target="slides/slide41.xml"/>
  <Relationship Id="rId44" Type="http://schemas.openxmlformats.org/officeDocument/2006/relationships/slide" Target="slides/slide42.xml"/>
  <Relationship Id="rId45" Type="http://schemas.openxmlformats.org/officeDocument/2006/relationships/slide" Target="slides/slide43.xml"/>
  <Relationship Id="rId46" Type="http://schemas.openxmlformats.org/officeDocument/2006/relationships/slide" Target="slides/slide44.xml"/>
  <Relationship Id="rId47" Type="http://schemas.openxmlformats.org/officeDocument/2006/relationships/slide" Target="slides/slide45.xml"/>
  <Relationship Id="rId48" Type="http://schemas.openxmlformats.org/officeDocument/2006/relationships/slide" Target="slides/slide46.xml"/>
  <Relationship Id="rId49" Type="http://schemas.openxmlformats.org/officeDocument/2006/relationships/slide" Target="slides/slide47.xml"/>
  <Relationship Id="rId50" Type="http://schemas.openxmlformats.org/officeDocument/2006/relationships/slide" Target="slides/slide48.xml"/>
  <Relationship Id="rId51" Type="http://schemas.openxmlformats.org/officeDocument/2006/relationships/slide" Target="slides/slide49.xml"/>
  <Relationship Id="rId52" Type="http://schemas.openxmlformats.org/officeDocument/2006/relationships/slide" Target="slides/slide50.xml"/>
  <Relationship Id="rId53" Type="http://schemas.openxmlformats.org/officeDocument/2006/relationships/slide" Target="slides/slide51.xml"/>
  <Relationship Id="rId54" Type="http://schemas.openxmlformats.org/officeDocument/2006/relationships/slide" Target="slides/slide52.xml"/>
  <Relationship Id="rId55" Type="http://schemas.openxmlformats.org/officeDocument/2006/relationships/slide" Target="slides/slide53.xml"/>
  <Relationship Id="rId56" Type="http://schemas.openxmlformats.org/officeDocument/2006/relationships/slide" Target="slides/slide54.xml"/>
  <Relationship Id="rId57" Type="http://schemas.openxmlformats.org/officeDocument/2006/relationships/slide" Target="slides/slide55.xml"/>
  <Relationship Id="rId58" Type="http://schemas.openxmlformats.org/officeDocument/2006/relationships/slide" Target="slides/slide56.xml"/>
  <Relationship Id="rId59" Type="http://schemas.openxmlformats.org/officeDocument/2006/relationships/slide" Target="slides/slide57.xml"/>
  <Relationship Id="rId60" Type="http://schemas.openxmlformats.org/officeDocument/2006/relationships/presProps" Target="presProps.xml"/>
  <Relationship Id="rId61" Type="http://schemas.openxmlformats.org/officeDocument/2006/relationships/viewProps" Target="viewProps.xml"/>
  <Relationship Id="rId62" Type="http://schemas.openxmlformats.org/officeDocument/2006/relationships/tableStyles" Target="tableStyles.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அப்படியே மோசே தன் கோலை எகிப்து தேசத்தின்மேல் நீட்டினான்; அப்பொழுது கர்த்தர் அன்று பகல் முழுவதும் அன்று இரா முழுவதும் கீழ்காற்றைத் தேசத்தின்மேல் வீசப் பண்ணினார்; விடியக்காலத்திலே கீழ்காற்று வெட்டுக்கிளிகளைக் கொண்டுவந்தது.]]></a:t>
            </a: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அப்படியே மோசே தன் கோலை எகிப்து தேசத்தின்மேல் நீட்டினான்; அப்பொழுது கர்த்தர் அன்று பகல் முழுவதும் அன்று இரா முழுவதும் கீழ்காற்றைத் தேசத்தின்மேல் வீசப் பண்ணினார்; விடியக்காலத்திலே கீழ்காற்று வெட்டுக்கிளிகளைக் கொண்டுவந்தது.]]></a:t>
            </a: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வெட்டுக்கிளிகள் எகிப்து தேசமெங்கும் பரம்பி, எகிப்தின் எல்லையில் எங்கும் மிகவும் ஏராளமாய் இறங்கிற்று; அப்படிப்பட்ட வெட்டுக்கிளிகள் அதற்குமுன் இருந்ததுமில்லை, அதற்குப்பின் இருப்பதுமில்லை.]]></a:t>
            </a: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வெட்டுக்கிளிகள் எகிப்து தேசமெங்கும் பரம்பி, எகிப்தின் எல்லையில் எங்கும் மிகவும் ஏராளமாய் இறங்கிற்று; அப்படிப்பட்ட வெட்டுக்கிளிகள் அதற்குமுன் இருந்ததுமில்லை, அதற்குப்பின் இருப்பதுமில்லை.]]></a:t>
            </a: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அவைகள் பூமியின் முகம் முழுதையும் மூடிற்று; தேசம் அவைகளால் அந்தகாரப்பட்டது; கல்மழைக்குத்தப்பியிருந்த நிலத்தின் பயிர்வகைகள் யாவையும் மரங்களின் கனிகள் யாவையும் அவைகள் பட்சித்துப் போட்டது; எகிப்து தேசம் எங்குமுள்ள மரங்களிலும் வயல்வெளியின் பயிர்வகைகளிலும் ஒரு பச்சிலையும் மீதியாயிருக்கவில்லை.]]></a:t>
            </a: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அவைகள் பூமியின் முகம் முழுதையும் மூடிற்று; தேசம் அவைகளால் அந்தகாரப்பட்டது; கல்மழைக்குத்தப்பியிருந்த நிலத்தின் பயிர்வகைகள் யாவையும் மரங்களின் கனிகள் யாவையும் அவைகள் பட்சித்துப் போட்டது; எகிப்து தேசம் எங்குமுள்ள மரங்களிலும் வயல்வெளியின் பயிர்வகைகளிலும் ஒரு பச்சிலையும் மீதியாயிருக்கவில்லை.]]></a:t>
            </a: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அவைகள் பூமியின் முகம் முழுதையும் மூடிற்று; தேசம் அவைகளால் அந்தகாரப்பட்டது; கல்மழைக்குத்தப்பியிருந்த நிலத்தின் பயிர்வகைகள் யாவையும் மரங்களின் கனிகள் யாவையும் அவைகள் பட்சித்துப் போட்டது; எகிப்து தேசம் எங்குமுள்ள மரங்களிலும் வயல்வெளியின் பயிர்வகைகளிலும் ஒரு பச்சிலையும் மீதியாயிருக்கவில்லை.]]></a:t>
            </a: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அப்பொழுது பார்வோன் மோசேயையும் ஆரோனையும் தீவிரமாய் அழைப்பித்து: உங்கள் தேவனாகிய கர்த்தருக்கும் உங்களுக்கும் விரோதமாகப் பாவம் செய்தேன்.]]></a:t>
            </a: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அப்பொழுது பார்வோன் மோசேயையும் ஆரோனையும் தீவிரமாய் அழைப்பித்து: உங்கள் தேவனாகிய கர்த்தருக்கும் உங்களுக்கும் விரோதமாகப் பாவம் செய்தேன்.]]></a:t>
            </a: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இந்த ஒரு முறைமாத்திரம் நீ என் பாவத்தை மன்னிக்க வேண்டும்; உங்கள் தேவனாகிய கர்த்தர் இந்தச் சாவை மாத்திரம் என்னை விட்டு விலக்க அவரை நோக்கி விண்ணப்பம் பண்ணுங்கள் என்றான்.]]></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அதற்கு மோசே: எங்கள் இளைஞரோடும், எங்கள் முதியோரோடும், எங்கள் குமாரரோடும், எங்கள் குமாரத்திகளோடும், எங்கள் ஆடுகளையும் எங்கள் மாடுகளையும் கூட்டிக்கொண்டு போவோம், நாங்கள் கர்த்தருக்குப் பண்டிகை கொண்டாடவேண்டும் என்றான்.]]></a:t>
            </a: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இந்த ஒரு முறைமாத்திரம் நீ என் பாவத்தை மன்னிக்க வேண்டும்; உங்கள் தேவனாகிய கர்த்தர் இந்தச் சாவை மாத்திரம் என்னை விட்டு விலக்க அவரை நோக்கி விண்ணப்பம் பண்ணுங்கள் என்றான்.]]></a:t>
            </a: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அவன் பார்வோனை விட்டுப் புறப்பட்டுப் போய், கர்த்தரை நோக்கி விண்ணப்பம் பண்ணினான்.]]></a:t>
            </a: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அப்பொழுது கர்த்தர் மகா பலத்த மேல்காற்றை வீசும்படி செய்தார்; அது வெட்டுக்கிளிகளை அடித்துக்கொண்டு போய் செங்கடலிலே போட்டது; எகிப்தின் எல்லையில் எங்கும் ஒரு வெட்டுக்கிளியாகிலும் மீதியாயிருந்ததில்லை.]]></a:t>
            </a: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அப்பொழுது கர்த்தர் மகா பலத்த மேல்காற்றை வீசும்படி செய்தார்; அது வெட்டுக்கிளிகளை அடித்துக்கொண்டு போய் செங்கடலிலே போட்டது; எகிப்தின் எல்லையில் எங்கும் ஒரு வெட்டுக்கிளியாகிலும் மீதியாயிருந்ததில்லை.]]></a:t>
            </a: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கர்த்தரோ பார்வோனின் இருதயத்தைக் கடினப்படுத்தினார்; அவன் இஸ்ரவேல் புத்திரரைப் போகவிடவில்லை.]]></a:t>
            </a: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அப்பொழுது கர்த்தர் மோசேயை நோக்கி: தடவிக்கொண்டிருக்கத்தக்கதான இருள் எகிப்து தேசத்தின்மேல் உண்டாகும்படிக்கு, உன் கையை வானத்திற்கு நேராக நீட்டு என்றார்.]]></a:t>
            </a: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அப்பொழுது கர்த்தர் மோசேயை நோக்கி: தடவிக்கொண்டிருக்கத்தக்கதான இருள் எகிப்து தேசத்தின்மேல் உண்டாகும்படிக்கு, உன் கையை வானத்திற்கு நேராக நீட்டு என்றார்.]]></a:t>
            </a: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மோசே தன் கையை வானத்திற்கு நேராக நீட்டினான்; அப்பொழுது எகிப்து தேசமெங்கும் மூன்றுநாள் மட்டும் காரிருள் உண்டாயிற்று.]]></a:t>
            </a: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மூன்றுநாள் மட்டும் ஒருவரையொருவர் காணவுமில்லை, ஒருவரும் தம்மிடத்தைவிட்டு எழுந்திருக்கவும் இல்லை; இஸ்ரவேல் புத்திரர் யாவருக்குமோவெனில் அவர்கள் வாசஸ்தலங்களிலே வெளிச்சமிருந்தது.]]></a:t>
            </a: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மூன்றுநாள் மட்டும் ஒருவரையொருவர் காணவுமில்லை, ஒருவரும் தம்மிடத்தைவிட்டு எழுந்திருக்கவும் இல்லை; இஸ்ரவேல் புத்திரர் யாவருக்குமோவெனில் அவர்கள் வாசஸ்தலங்களிலே வெளிச்சமிருந்தது.]]></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அதற்கு மோசே: எங்கள் இளைஞரோடும், எங்கள் முதியோரோடும், எங்கள் குமாரரோடும், எங்கள் குமாரத்திகளோடும், எங்கள் ஆடுகளையும் எங்கள் மாடுகளையும் கூட்டிக்கொண்டு போவோம், நாங்கள் கர்த்தருக்குப் பண்டிகை கொண்டாடவேண்டும் என்றான்.]]></a:t>
            </a: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அப்பொழுது பார்வோன் மோசேயை அழைப்பித்து: நீங்கள் போய்க் கர்த்தருக்கு ஆராதனை செய்யுங்கள்; உங்கள் ஆடுகளும் உங்கள் மாடுகளும் மாத்திரம் நிறுத்தப்படவேண்டும்; உங்கள் குழந்தைகள் உங்களுடன் போகலாம் என்றான்.]]></a:t>
            </a: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அப்பொழுது பார்வோன் மோசேயை அழைப்பித்து: நீங்கள் போய்க் கர்த்தருக்கு ஆராதனை செய்யுங்கள்; உங்கள் ஆடுகளும் உங்கள் மாடுகளும் மாத்திரம் நிறுத்தப்படவேண்டும்; உங்கள் குழந்தைகள் உங்களுடன் போகலாம் என்றான்.]]></a:t>
            </a: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அதற்கு மோசே: நாங்கள் எங்கள் தேவனாகிய கர்த்தருக்குப் படைக்கும் பலிகளையும் சர்வாங்க தகன பலிகளையும் நீர் எங்கள் கையிலே கொடுக்கவேண்டும்.]]></a:t>
            </a:r>
          </a:p>
        </p:txBody>
      </p:sp>
    </p:spTree>
  </p:cSld>
</p:notes>
</file>

<file path=ppt/notesSlides/notesSlide3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அதற்கு மோசே: நாங்கள் எங்கள் தேவனாகிய கர்த்தருக்குப் படைக்கும் பலிகளையும் சர்வாங்க தகன பலிகளையும் நீர் எங்கள் கையிலே கொடுக்கவேண்டும்.]]></a:t>
            </a:r>
          </a:p>
        </p:txBody>
      </p:sp>
    </p:spTree>
  </p:cSld>
</p:notes>
</file>

<file path=ppt/notesSlides/notesSlide3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எங்கள் மிருக ஜீவன்களும் எங்களோடே கூடவரவேண்டும்; ஒரு குளம்பும் பின்வைக்கப்படுவதில்லை; எங்கள் தேவனாகிய கர்த்தருக்கு ஆராதனை செய்கிறதற்கு அவைகளிலிருந்து எடுக்கவேண்டும்; இன்னதைக்கொண்டு கர்த்தருக்கு ஆராதனை செய்வோம் என்பது நாங்கள் அங்கே போய்ச் சேருமளவும் எங்களுக்குத் தெரியாது என்றான்.]]></a:t>
            </a:r>
          </a:p>
        </p:txBody>
      </p:sp>
    </p:spTree>
  </p:cSld>
</p:notes>
</file>

<file path=ppt/notesSlides/notesSlide3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எங்கள் மிருக ஜீவன்களும் எங்களோடே கூடவரவேண்டும்; ஒரு குளம்பும் பின்வைக்கப்படுவதில்லை; எங்கள் தேவனாகிய கர்த்தருக்கு ஆராதனை செய்கிறதற்கு அவைகளிலிருந்து எடுக்கவேண்டும்; இன்னதைக்கொண்டு கர்த்தருக்கு ஆராதனை செய்வோம் என்பது நாங்கள் அங்கே போய்ச் சேருமளவும் எங்களுக்குத் தெரியாது என்றான்.]]></a:t>
            </a:r>
          </a:p>
        </p:txBody>
      </p:sp>
    </p:spTree>
  </p:cSld>
</p:notes>
</file>

<file path=ppt/notesSlides/notesSlide3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எங்கள் மிருக ஜீவன்களும் எங்களோடே கூடவரவேண்டும்; ஒரு குளம்பும் பின்வைக்கப்படுவதில்லை; எங்கள் தேவனாகிய கர்த்தருக்கு ஆராதனை செய்கிறதற்கு அவைகளிலிருந்து எடுக்கவேண்டும்; இன்னதைக்கொண்டு கர்த்தருக்கு ஆராதனை செய்வோம் என்பது நாங்கள் அங்கே போய்ச் சேருமளவும் எங்களுக்குத் தெரியாது என்றான்.]]></a:t>
            </a:r>
          </a:p>
        </p:txBody>
      </p:sp>
    </p:spTree>
  </p:cSld>
</p:notes>
</file>

<file path=ppt/notesSlides/notesSlide3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கர்த்தர் பார்வோனுடைய இருதயத்தைக் கடினப்படுத்தினார்; அவன் அவர்களைப் போகவிட மனதில்லாதிருந்தான்.]]></a:t>
            </a:r>
          </a:p>
        </p:txBody>
      </p:sp>
    </p:spTree>
  </p:cSld>
</p:notes>
</file>

<file path=ppt/notesSlides/notesSlide3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8. பார்வோன் அவனை நோக்கி: என்னைவிட்டு அப்பாலே போ; நீ இனி என் முகத்தைக் காணாதபடி எச்சரிக்கையாயிரு; நீ இனி என் முகத்தைக் காணும் நாளில் சாவாய் என்றான்.]]></a:t>
            </a:r>
          </a:p>
        </p:txBody>
      </p:sp>
    </p:spTree>
  </p:cSld>
</p:notes>
</file>

<file path=ppt/notesSlides/notesSlide3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8. பார்வோன் அவனை நோக்கி: என்னைவிட்டு அப்பாலே போ; நீ இனி என் முகத்தைக் காணாதபடி எச்சரிக்கையாயிரு; நீ இனி என் முகத்தைக் காணும் நாளில் சாவாய் என்றான்.]]></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அப்பொழுது அவன்: நான் உங்களையும் உங்கள் குழந்தைகளையும் எப்படி விடுவேனோ, அப்படியே கர்த்தர் உங்களோடிருப்பாராக; எச்சரிக்கையாயிருங்கள், உங்களுக்குப் பொல்லாப்பு நேரிடும்;]]></a:t>
            </a:r>
          </a:p>
        </p:txBody>
      </p:sp>
    </p:spTree>
  </p:cSld>
</p:notes>
</file>

<file path=ppt/notesSlides/notesSlide4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9. அப்பொழுது மோசே: நீர் சொன்னது சரி; இனி நான் உம்முடைய முகத்தைக் காண்பதில்லை என்றான்.]]></a:t>
            </a:r>
          </a:p>
        </p:txBody>
      </p:sp>
    </p:spTree>
  </p:cSld>
</p:notes>
</file>

<file path=ppt/notesSlides/notesSlide4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பின்பு கர்த்தர் மோசேயை நோக்கி: நீ பார்வோனிடத்தில் போ. அவர்கள் நடுவே நான் இந்த என் அடையாளங்களைச் செய்யும்படிக்கும்,]]></a:t>
            </a:r>
          </a:p>
        </p:txBody>
      </p:sp>
    </p:spTree>
  </p:cSld>
</p:notes>
</file>

<file path=ppt/notesSlides/notesSlide4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பின்பு கர்த்தர் மோசேயை நோக்கி: நீ பார்வோனிடத்தில் போ. அவர்கள் நடுவே நான் இந்த என் அடையாளங்களைச் செய்யும்படிக்கும்,]]></a:t>
            </a:r>
          </a:p>
        </p:txBody>
      </p:sp>
    </p:spTree>
  </p:cSld>
</p:notes>
</file>

<file path=ppt/notesSlides/notesSlide4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நான் எகிப்திலே நடப்பித்ததையும் நான் அவர்களுக்குள் செய்த என் அடையாளங்களையும், நீ உன் பிள்ளைகளின் செவிகள் கேட்கவும், உன் பிள்ளைகளுடைய பிள்ளைகளின் செவிகள் கேட்கவும் விவரித்துச் சொல்லும்படிக்கும், நானே கர்த்தர் என்பதை நீங்கள் அறியும்படிக்கும், நான் அவன் இருதயத்தையும் அவன் ஊழியக்காரரின் இருதயத்தையும் கடினப்படுத்தினேன் என்றார்.]]></a:t>
            </a:r>
          </a:p>
        </p:txBody>
      </p:sp>
    </p:spTree>
  </p:cSld>
</p:notes>
</file>

<file path=ppt/notesSlides/notesSlide4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நான் எகிப்திலே நடப்பித்ததையும் நான் அவர்களுக்குள் செய்த என் அடையாளங்களையும், நீ உன் பிள்ளைகளின் செவிகள் கேட்கவும், உன் பிள்ளைகளுடைய பிள்ளைகளின் செவிகள் கேட்கவும் விவரித்துச் சொல்லும்படிக்கும், நானே கர்த்தர் என்பதை நீங்கள் அறியும்படிக்கும், நான் அவன் இருதயத்தையும் அவன் ஊழியக்காரரின் இருதயத்தையும் கடினப்படுத்தினேன் என்றார்.]]></a:t>
            </a:r>
          </a:p>
        </p:txBody>
      </p:sp>
    </p:spTree>
  </p:cSld>
</p:notes>
</file>

<file path=ppt/notesSlides/notesSlide4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அப்படியே மோசேயும் ஆரோனும் பார்வோனிடத்தில் வந்து: உன்னைத் தாழ்த்த நீ எதுவரைக்கும் மனதில்லாதிருப்பாய்? என் சமுகத்தில் எனக்கு ஆராதனை செய்ய என் ஜனங்களைப் போகவிடு.]]></a:t>
            </a:r>
          </a:p>
        </p:txBody>
      </p:sp>
    </p:spTree>
  </p:cSld>
</p:notes>
</file>

<file path=ppt/notesSlides/notesSlide4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அப்படியே மோசேயும் ஆரோனும் பார்வோனிடத்தில் வந்து: உன்னைத் தாழ்த்த நீ எதுவரைக்கும் மனதில்லாதிருப்பாய்? என் சமுகத்தில் எனக்கு ஆராதனை செய்ய என் ஜனங்களைப் போகவிடு.]]></a:t>
            </a:r>
          </a:p>
        </p:txBody>
      </p:sp>
    </p:spTree>
  </p:cSld>
</p:notes>
</file>

<file path=ppt/notesSlides/notesSlide4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அப்படியே மோசேயும் ஆரோனும் பார்வோனிடத்தில் வந்து: உன்னைத் தாழ்த்த நீ எதுவரைக்கும் மனதில்லாதிருப்பாய்? என் சமுகத்தில் எனக்கு ஆராதனை செய்ய என் ஜனங்களைப் போகவிடு.]]></a:t>
            </a:r>
          </a:p>
        </p:txBody>
      </p:sp>
    </p:spTree>
  </p:cSld>
</p:notes>
</file>

<file path=ppt/notesSlides/notesSlide4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நீ என் ஜனங்களைப் போகவிடமாட்டேன் என்பாயாகில், நான் நாளைக்கு உன் எல்லைகளுக்குள்ளே வெட்டுக்கிளிகளை வரப்பண்ணுவேன்.]]></a:t>
            </a:r>
          </a:p>
        </p:txBody>
      </p:sp>
    </p:spTree>
  </p:cSld>
</p:notes>
</file>

<file path=ppt/notesSlides/notesSlide4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தரை காணாதபடிக்கு அவைகள் பூமியின் முகத்தை மூடி, கல் மழைக்குத்தப்பி மீதியாக வைக்கப்பட்டதைப் பட்சித்து, வெளியிலே துளிர்க்கிற செடிகளை யெல்லாம் தின்றுபோடும்.]]></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அப்பொழுது அவன்: நான் உங்களையும் உங்கள் குழந்தைகளையும் எப்படி விடுவேனோ, அப்படியே கர்த்தர் உங்களோடிருப்பாராக; எச்சரிக்கையாயிருங்கள், உங்களுக்குப் பொல்லாப்பு நேரிடும்;]]></a:t>
            </a:r>
          </a:p>
        </p:txBody>
      </p:sp>
    </p:spTree>
  </p:cSld>
</p:notes>
</file>

<file path=ppt/notesSlides/notesSlide5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தரை காணாதபடிக்கு அவைகள் பூமியின் முகத்தை மூடி, கல் மழைக்குத்தப்பி மீதியாக வைக்கப்பட்டதைப் பட்சித்து, வெளியிலே துளிர்க்கிற செடிகளை யெல்லாம் தின்றுபோடும்.]]></a:t>
            </a:r>
          </a:p>
        </p:txBody>
      </p:sp>
    </p:spTree>
  </p:cSld>
</p:notes>
</file>

<file path=ppt/notesSlides/notesSlide5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உன் வீடுகளும் உன் ஊழியக்காரருடைய வீடுகளும் எகிப்தியரின் வீடுகளும் எல்லாம் அவைகளால் நிரம்பும்; உன்பிதாக்களும் பிதாக்களின் பிதாக்களும் தாங்கள் பூமியில் தோன்றிய நாள்முதல் இந்நாள்வரைக்கும் அப்படிப்பட்டவைகளைக் கண்டதில்லை என்று எபிரெயரின் தேவனாகிய கர்த்தர் சொல்லுகிறார் என்று சொல்லி, திரும்பிக்கொண்டு பார்வோனை விட்டுப் புறப்பட்டான்.]]></a:t>
            </a:r>
          </a:p>
        </p:txBody>
      </p:sp>
    </p:spTree>
  </p:cSld>
</p:notes>
</file>

<file path=ppt/notesSlides/notesSlide5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உன் வீடுகளும் உன் ஊழியக்காரருடைய வீடுகளும் எகிப்தியரின் வீடுகளும் எல்லாம் அவைகளால் நிரம்பும்; உன்பிதாக்களும் பிதாக்களின் பிதாக்களும் தாங்கள் பூமியில் தோன்றிய நாள்முதல் இந்நாள்வரைக்கும் அப்படிப்பட்டவைகளைக் கண்டதில்லை என்று எபிரெயரின் தேவனாகிய கர்த்தர் சொல்லுகிறார் என்று சொல்லி, திரும்பிக்கொண்டு பார்வோனை விட்டுப் புறப்பட்டான்.]]></a:t>
            </a:r>
          </a:p>
        </p:txBody>
      </p:sp>
    </p:spTree>
  </p:cSld>
</p:notes>
</file>

<file path=ppt/notesSlides/notesSlide5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உன் வீடுகளும் உன் ஊழியக்காரருடைய வீடுகளும் எகிப்தியரின் வீடுகளும் எல்லாம் அவைகளால் நிரம்பும்; உன்பிதாக்களும் பிதாக்களின் பிதாக்களும் தாங்கள் பூமியில் தோன்றிய நாள்முதல் இந்நாள்வரைக்கும் அப்படிப்பட்டவைகளைக் கண்டதில்லை என்று எபிரெயரின் தேவனாகிய கர்த்தர் சொல்லுகிறார் என்று சொல்லி, திரும்பிக்கொண்டு பார்வோனை விட்டுப் புறப்பட்டான்.]]></a:t>
            </a:r>
          </a:p>
        </p:txBody>
      </p:sp>
    </p:spTree>
  </p:cSld>
</p:notes>
</file>

<file path=ppt/notesSlides/notesSlide5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அப்பொழுது பார்வோனுடைய ஊழியக்காரர் அவனை நோக்கி எந்தமட்டும் இந்த மனிதன் நமக்குக் கண்ணியாய் இருப்பான்? தங்கள் தேவனாகிய கர்த்தருக்கு ஆராதனை செய்ய அந்த மனிதரைப் போகவிடும்; எகிப்து அழிந்துபோனதை நீர் இன்னும் அறியவில்லையா என்றார்கள்.]]></a:t>
            </a:r>
          </a:p>
        </p:txBody>
      </p:sp>
    </p:spTree>
  </p:cSld>
</p:notes>
</file>

<file path=ppt/notesSlides/notesSlide5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அப்பொழுது பார்வோனுடைய ஊழியக்காரர் அவனை நோக்கி எந்தமட்டும் இந்த மனிதன் நமக்குக் கண்ணியாய் இருப்பான்? தங்கள் தேவனாகிய கர்த்தருக்கு ஆராதனை செய்ய அந்த மனிதரைப் போகவிடும்; எகிப்து அழிந்துபோனதை நீர் இன்னும் அறியவில்லையா என்றார்கள்.]]></a:t>
            </a:r>
          </a:p>
        </p:txBody>
      </p:sp>
    </p:spTree>
  </p:cSld>
</p:notes>
</file>

<file path=ppt/notesSlides/notesSlide5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அப்பொழுது மோசேயும் ஆரோனும் பார்வோனிடத்துக்குத் திரும்ப அழைக்கப்பட்டார்கள். அவன் அவர்களை நோக்கி: நீங்கள் போய் உங்கள் தேவனாகிய கர்த்தருக்கு ஆராதனை செய்யுங்கள் என்று சொல்லி; யாரார் போகிறார்கள் என்று கேட்டான்.]]></a:t>
            </a:r>
          </a:p>
        </p:txBody>
      </p:sp>
    </p:spTree>
  </p:cSld>
</p:notes>
</file>

<file path=ppt/notesSlides/notesSlide5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அப்பொழுது மோசேயும் ஆரோனும் பார்வோனிடத்துக்குத் திரும்ப அழைக்கப்பட்டார்கள். அவன் அவர்களை நோக்கி: நீங்கள் போய் உங்கள் தேவனாகிய கர்த்தருக்கு ஆராதனை செய்யுங்கள் என்று சொல்லி; யாரார் போகிறார்கள் என்று கேட்டான்.]]></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அப்படி வேண்டாம்; புருஷராகிய நீங்கள் போய், கர்த்தருக்கு ஆராதனை செய்யுங்கள்; இதுதானே நீங்கள் விரும்பிக் கேட்டது என்று சொன்னான். அவர்கள் பார்வோன் சமுகத்தினின்று துரத்திவிடப்பட்டார்கள்.]]></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அப்படி வேண்டாம்; புருஷராகிய நீங்கள் போய், கர்த்தருக்கு ஆராதனை செய்யுங்கள்; இதுதானே நீங்கள் விரும்பிக் கேட்டது என்று சொன்னான். அவர்கள் பார்வோன் சமுகத்தினின்று துரத்திவிடப்பட்டார்கள்.]]></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அப்பொழுது கர்த்தர் மோசேயை நோக்கி: வெட்டுக்கிளிகள் எகிப்து தேசத்தின் மேல் வந்து, கல்மழையினால் அழியாத பூமியின் பயிர்வகைகளையெல்லாம் பட்சிக்கும்படிக்கு, எகிப்து தேசத்தின்மேல் உன் கையை நீட்டு என்றார்.]]></a:t>
            </a: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அப்பொழுது கர்த்தர் மோசேயை நோக்கி: வெட்டுக்கிளிகள் எகிப்து தேசத்தின் மேல் வந்து, கல்மழையினால் அழியாத பூமியின் பயிர்வகைகளையெல்லாம் பட்சிக்கும்படிக்கு, எகிப்து தேசத்தின்மேல் உன் கையை நீட்டு என்றார்.]]></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950641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5.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6.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7.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8.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9.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0.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2.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3.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4.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5.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6.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7.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8.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9.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0.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1.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2.xml"/>
</Relationships>

</file>

<file path=ppt/slides/_rels/slide3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3.xml"/>
</Relationships>

</file>

<file path=ppt/slides/_rels/slide3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4.xml"/>
</Relationships>

</file>

<file path=ppt/slides/_rels/slide3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5.xml"/>
</Relationships>

</file>

<file path=ppt/slides/_rels/slide3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6.xml"/>
</Relationships>

</file>

<file path=ppt/slides/_rels/slide3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7.xml"/>
</Relationships>

</file>

<file path=ppt/slides/_rels/slide3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8.xml"/>
</Relationships>

</file>

<file path=ppt/slides/_rels/slide3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9.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4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0.xml"/>
</Relationships>

</file>

<file path=ppt/slides/_rels/slide4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1.xml"/>
</Relationships>

</file>

<file path=ppt/slides/_rels/slide4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2.xml"/>
</Relationships>

</file>

<file path=ppt/slides/_rels/slide4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3.xml"/>
</Relationships>

</file>

<file path=ppt/slides/_rels/slide4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4.xml"/>
</Relationships>

</file>

<file path=ppt/slides/_rels/slide4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5.xml"/>
</Relationships>

</file>

<file path=ppt/slides/_rels/slide4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6.xml"/>
</Relationships>

</file>

<file path=ppt/slides/_rels/slide4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7.xml"/>
</Relationships>

</file>

<file path=ppt/slides/_rels/slide4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8.xml"/>
</Relationships>

</file>

<file path=ppt/slides/_rels/slide4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9.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5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0.xml"/>
</Relationships>

</file>

<file path=ppt/slides/_rels/slide5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1.xml"/>
</Relationships>

</file>

<file path=ppt/slides/_rels/slide5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2.xml"/>
</Relationships>

</file>

<file path=ppt/slides/_rels/slide5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3.xml"/>
</Relationships>

</file>

<file path=ppt/slides/_rels/slide5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4.xml"/>
</Relationships>

</file>

<file path=ppt/slides/_rels/slide5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5.xml"/>
</Relationships>

</file>

<file path=ppt/slides/_rels/slide5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6.xml"/>
</Relationships>

</file>

<file path=ppt/slides/_rels/slide5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7.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000000">
                    <a:alpha val="100000"/>
                  </a:srgbClr>
                </a:solidFill>
                <a:latin typeface="Roboto"/>
              </a:rPr>
              <a:t><![CDATA[யாத்திராகமம் : 10]]></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3. और मूसा ने अपनी लाट्ठी को मिस्र देश के ऊपर बढ़ाया, तब यहोवा ने दिन भर और रात भर देश पर पुरवाई]]></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த்திராகமம்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बहाई; और जब भोर हुआ तब उस पुरवाई में टिड्डियां आईं।]]></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த்திராகமம் : 10]]></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4. और टिडि्डयों ने चढ़ के मिस्र देश के सारे स्थानों मे बसेरा किया, उनका दल बहुत भारी था, वरन न 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த்திராகமம் : 10]]></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उनसे पहले ऐसी टिड्डियां आई थी, और न उनके पीछे ऐसी फिर आएंगी।]]></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த்திராகமம் : 10]]></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5. वे तो सारी धरती पर छा गई, यहां तक कि देश अन्धेरा हो गया, और उसका सारा अन्न आदि और वृक्षों के सब]]></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த்திராகமம் : 10]]></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फल, निदान जो कुछ ओलों से बचा था, सब को उन्होंने चट कर लिया; यहां तक कि मिस्र देश भर में न तो किसी]]></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த்திராகமம் : 10]]></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वृक्ष पर कुछ हरियाली रह गई और न खेत में अनाज रह ग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த்திராகமம் : 10]]></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6. तब फिरौन ने फुर्ती से मूसा और हारून को बुलवा के कहा, मैं ने तो तुम्हारे परमेश्वर यहोवा का औ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த்திராகமம் : 10]]></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तुम्हारा भी अपराध किया है।]]></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த்திராகமம் : 10]]></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7. इसलिये अब की बार मेरा अपराध क्षमा करो, और अपने परमेश्वर यहोवा से बिनती करो, कि वह केवल मेरे ऊप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த்திராகமம் : 10]]></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9. मूसा ने कहा, हम तो बेटोंबेटियों, भेड़-बकरियों, गाय-बैलों समेत वरन बच्चों से बूढ़ों तक सब के सब]]></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த்திராகமம் : 10]]></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से इस मृत्यु को दूर क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த்திராகமம் : 10]]></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8. तब मूसा ने फिरोन के पास से निकल कर यहोवा से बिनती 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த்திராகமம் : 10]]></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9. तब यहोवा ने बहुत प्रचण्ड पछुवा बहाकर टिड्डियों को उड़ाकर लाल समुन्द्र में डाल दिया, और मिस्र 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த்திராகமம் : 10]]></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किसी स्थान में एक भी टिड्डी न रह गई।]]></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த்திராகமம் : 10]]></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0. तौभी यहोवा ने फिरौन के मन को कठोर कर दिया, जिस से उसने इस्राएलियों को जाने न दि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த்திராகமம் : 10]]></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1. फिर यहोवा ने मूसा से कहा, अपना हाथ आकाश की ओर बढ़ा कि मिस्र देश के ऊपर अन्धकार छा जाए, ऐसा]]></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த்திராகமம் : 10]]></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अन्धकार कि टटोला जा स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த்திராகமம் : 10]]></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2. तब मूसा ने अपना हाथ आकाश की ओर बढ़ाया, और सारे मिस्र देश में तीन दिन तक घोर अन्धकार छाया रहा।]]></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த்திராகமம் : 10]]></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3. तीन दिन तक न तो किसी ने किसी को देखा, और न कोई अपने स्थान से उठा; परन्तु सारे इस्राएलियों 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த்திராகமம் : 10]]></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घरों में उजियाला रहा।]]></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த்திராகமம் : 10]]></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जाएंगे, क्योंकि हमें यहोवा के लिये पर्ब्ब करना है।]]></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த்திராகமம் : 10]]></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4. तब फिरौन ने मूसा को बुलवाकर कहा, तुम लोग जाओ, यहोवा की उपासना करो; अपने बालकों को भी संग ले जाओ;]]></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த்திராகமம் : 10]]></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केवल अपनी भेड़-बकरी और गाय-बैल को छोड़ जाओ।]]></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த்திராகமம் : 10]]></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5. मूसा ने कहा, तुझ को हमारे हाथ मेलबलि और होमबलि के पशु भी देने पड़ेंगे, जिन्हें हम अपने परमेश्व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த்திராகமம் : 10]]></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यहोवा के लिये चढ़ाएं।]]></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த்திராகமம் : 10]]></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6. इसलिये हमारे पशु भी हमारे संग जाएंगे, उनका एक खुर तक न रह जाएगा, क्योंकि उन्हीं में से हम 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த்திராகமம் : 10]]></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अपने परमेश्वर यहोवा की उपासना का सामान लेना होगा, और हम जब तक वहां न पहुंचें तब तक नहीं जानते 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த்திராகமம் : 10]]></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क्या क्या ले कर यहोवा की उपासना करनी होगी।]]></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த்திராகமம் : 10]]></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7. पर यहोवा ने फिरौन का मन हठीला कर दिया, जिस से उसने उन्हें जाने न दि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த்திராகமம் : 10]]></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8. तब फिरौन ने उससे कहा, मेरे साम्हने से चला जा; और सचेत रह; मुझे अपना मुख फिर न दिखाना; क्यों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த்திராகமம் : 10]]></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जिस दिन तू मुझे मुंह दिखलाए उसी दिन तू मारा जाएगा।]]></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த்திராகமம் : 10]]></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0. उसने इस प्रकार उन से कहा, यहोवा तुम्हारे संग रहे जब कि मैं तुम्हें बच्चों समेत जाने देता हूं;]]></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த்திராகமம் : 10]]></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9. मूसा ने कहा, कि तू ने ठीक कहा है; मैं तेरे मुंह को फिर कभी न देखूंगा॥]]></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த்திராகமம் : 10]]></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 फिर यहोवा ने मूसा से कहा, फिरोन के पास जा; क्योंकि मैं ही ने उसके और उसके कर्मचारियों के मन 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த்திராகமம் : 10]]></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इसलिये कठोर कर दिया है, कि अपने चिन्ह उनके बीच में दिखलाऊं।]]></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த்திராகமம் : 10]]></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 और तुम लोग अपने बेटों और पोतों से इसका वर्णन करो कि यहोवा ने मिस्रियों को कैसे ठट्ठों में उड़ा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த்திராகமம் : 10]]></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और अपने क्या क्या चिन्ह उनके बीच प्रगट किए हैं; जिस से तुम यह जान लोगे कि मैं यहोवा हूं।]]></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த்திராகமம் : 10]]></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 तब मूसा और हारून ने फिरौन के पास जा कर कहा, कि इब्रियों का परमेश्वर यहोवा तुझ से इस प्रकार कह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த்திராகமம் : 10]]></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है, कि तू कब तक मेरे साम्हने दीन होने से संकोच करता रहेगा? मेरी प्रजा के लोगों को जाने दे, कि वे]]></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த்திராகமம் : 10]]></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मेरी उपासना क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த்திராகமம் : 10]]></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 यदि तू मेरी प्रजा को जाने न दे तो सुन, कल मैं तेरे देश में टिड्डियां ले आऊंगा।]]></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த்திராகமம் : 10]]></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 और वे धरती को ऐसा छा लेंगी, कि वह देख न पड़ेगी; और तुम्हारा जो कुछ ओलों से बच रहा है उसको वे च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த்திராகமம் : 10]]></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देखो, तुम्हारे आगे को बुराई है।]]></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த்திராகமம் : 10]]></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कर जाएंगी, और तुम्हारे जितने वृक्ष मैदान में लगे हैं उन को भी वे चट कर जाएंगी,]]></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த்திராகமம் : 10]]></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 और वे तेरे और तेरे सारे कर्मचारियों, निदान सारे मिस्रियों के घरों में भर जाएंगी; इतनी टिड्डि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த்திராகமம் : 10]]></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तेरे बापदादों ने वा उनके पुरखाओं ने जब से पृथ्वी पर जन्मे तब से आज तक कभी न देखीं। और वह मुंह फेरक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த்திராகமம் : 10]]></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फिरौन के पास से बाहर ग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த்திராகமம் : 10]]></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7. तब फिरौन के कर्मचारी उससे कहने लगे, वह जन कब तक हमारे लिये फन्दा बना रहेगा? उन मनुष्यों को जा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த்திராகமம் : 10]]></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दे, कि वे अपने परमेश्वर यहोवा की उपासना करें; क्या तू अब तक नहीं जानता, कि सारा मिस्र नाश हो गया है?]]></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த்திராகமம் : 10]]></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8. तब मूसा और हारून फिरौन के पास फिर बुलवाए गए, और उसने उन से कहा, चले जाओ, अपने परमेश्वर यहोवा 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த்திராகமம் : 10]]></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उपासना करो; परन्तु वे जो जाने वाले हैं, कौन कौन हैं?]]></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த்திராகமம் : 10]]></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1. नहीं, ऐसा नहीं होने पाएगा; तुम पुरूष ही जा कर यहोवा की उपासना करो, तुम यही तो चाहते थे। और वे]]></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த்திராகமம் : 10]]></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फिरौन के सम्मुख से निकाल दिए गए॥]]></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த்திராகமம் : 10]]></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2. तब यहोवा ने मूसा से कहा, मिस्र देश के ऊपर अपना हाथ बढ़ा, कि टिड्डियां मिस्र देश पर चढ़ के भू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த்திராகமம் : 10]]></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का जितना अन्न आदि ओलों से बचा है सब को चट कर जाएं।]]></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த்திராகமம் : 10]]></a:t>
            </a:r>
          </a:p>
        </p:txBody>
      </p:sp>
    </p:spTree>
  </p:cSld>
  <p:clrMapOvr>
    <a:masterClrMapping/>
  </p:clrMapOvr>
</p:sld>
</file>

<file path=ppt/theme/theme1.xml><?xml version="1.0" encoding="utf-8"?>
<a:theme xmlns:a="http://schemas.openxmlformats.org/drawingml/2006/main" name="Theme99">
  <a:themeElements>
    <a:clrScheme name="Theme9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57</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2026-06-03T12:35:38Z</dcterms:created>
  <dcterms:modified xsi:type="dcterms:W3CDTF">2026-06-03T12:35:38Z</dcterms:modified>
  <dc:title>யாத்திராகமம் : 10</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