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Else, if you refuse to let my people go, behold, tomorrow will I bring the locusts into your coas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Else, if you refuse to let my people go, behold, tomorrow will I bring the locusts into your coas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y shall cover the face of the earth, that one cannot be able to see the earth: and they shall eat the residue of that which is escaped, which remains unto you from the hail, and shall eat every tree which grows for you out of the fiel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y shall cover the face of the earth, that one cannot be able to see the earth: and they shall eat the residue of that which is escaped, which remains unto you from the hail, and shall eat every tree which grows for you out of the fiel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shall fill your houses, and the houses of all your servants, and the houses of all the Egyptians; which neither your fathers, nor your fathers' fathers have seen, since the day that they were upon the earth unto this day. And he turned himself, and went out from Pharao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shall fill your houses, and the houses of all your servants, and the houses of all the Egyptians; which neither your fathers, nor your fathers' fathers have seen, since the day that they were upon the earth unto this day. And he turned himself, and went out from Pharao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shall fill your houses, and the houses of all your servants, and the houses of all the Egyptians; which neither your fathers, nor your fathers' fathers have seen, since the day that they were upon the earth unto this day. And he turned himself, and went out from Pharao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shall fill your houses, and the houses of all your servants, and the houses of all the Egyptians; which neither your fathers, nor your fathers' fathers have seen, since the day that they were upon the earth unto this day. And he turned himself, and went out from Pharaoh.]]></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haraoh's servants said unto him, How long shall this man be a snare unto us? let the men go, that they may serve the LORD their God: know you not yet that Egypt is destroye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haraoh's servants said unto him, How long shall this man be a snare unto us? let the men go, that they may serve the LORD their God: know you not yet that Egypt is destroye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Moses, Go in unto Pharaoh: for I have hardened his heart, and the heart of his servants, that I might show these my signs before hi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haraoh's servants said unto him, How long shall this man be a snare unto us? let the men go, that they may serve the LORD their God: know you not yet that Egypt is destroye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Moses and Aaron were brought again unto Pharaoh: and he said unto them, Go, serve the LORD your God: but who are they that shall go?]]></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Moses and Aaron were brought again unto Pharaoh: and he said unto them, Go, serve the LORD your God: but who are they that shall go?]]></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Moses and Aaron were brought again unto Pharaoh: and he said unto them, Go, serve the LORD your God: but who are they that shall go?]]></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said, We will go with our young and with our old, with our sons and with our daughters, with our flocks and with our herds will we go; for we must hold a feast unto the LOR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said, We will go with our young and with our old, with our sons and with our daughters, with our flocks and with our herds will we go; for we must hold a feast unto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said, We will go with our young and with our old, with our sons and with our daughters, with our flocks and with our herds will we go; for we must hold a feast unto the LOR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said unto them, Let the LORD be so with you, as I will let you go, and your little ones: look to it; for evil is before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said unto them, Let the LORD be so with you, as I will let you go, and your little ones: look to it; for evil is before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ot so: go now all of you that are men, and serve the LORD; for that all of you did desire. And they were driven out from Pharaoh's presenc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Moses, Go in unto Pharaoh: for I have hardened his heart, and the heart of his servants, that I might show these my signs before hi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ot so: go now all of you that are men, and serve the LORD; for that all of you did desire. And they were driven out from Pharaoh's presenc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oses, Stretch out yours hand over the land of Egypt for the locusts, that they may come up upon the land of Egypt, and eat every herb of the land, even all that the hail has lef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oses, Stretch out yours hand over the land of Egypt for the locusts, that they may come up upon the land of Egypt, and eat every herb of the land, even all that the hail has lef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oses, Stretch out yours hand over the land of Egypt for the locusts, that they may come up upon the land of Egypt, and eat every herb of the land, even all that the hail has lef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stretched forth his rod over the land of Egypt, and the LORD brought an east wind upon the land all that day, and all that night; and when it was morning, the east wind brought the locust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stretched forth his rod over the land of Egypt, and the LORD brought an east wind upon the land all that day, and all that night; and when it was morning, the east wind brought the locust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stretched forth his rod over the land of Egypt, and the LORD brought an east wind upon the land all that day, and all that night; and when it was morning, the east wind brought the locust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cust went up over all the land of Egypt, and rested in all the coasts of Egypt: very grievous were they; before them there were no such locusts as they, neither after them shall be such.]]></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cust went up over all the land of Egypt, and rested in all the coasts of Egypt: very grievous were they; before them there were no such locusts as they, neither after them shall be suc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ey covered the face of the whole earth, so that the land was darkened; and they did eat every herb of the land, and all the fruit of the trees which the hail had left: and there remained not any green thing in the trees, or in the herbs of the field, through all the land of Egyp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at you may tell in the ears of your son, and of your son's son, what things I have wrought in Egypt, and my signs which I have done among them; that all of you may know how that I am the LOR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ey covered the face of the whole earth, so that the land was darkened; and they did eat every herb of the land, and all the fruit of the trees which the hail had left: and there remained not any green thing in the trees, or in the herbs of the field, through all the land of Egyp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ey covered the face of the whole earth, so that the land was darkened; and they did eat every herb of the land, and all the fruit of the trees which the hail had left: and there remained not any green thing in the trees, or in the herbs of the field, through all the land of Egyp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ey covered the face of the whole earth, so that the land was darkened; and they did eat every herb of the land, and all the fruit of the trees which the hail had left: and there remained not any green thing in the trees, or in the herbs of the field, through all the land of Egyp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Pharaoh called for Moses and Aaron in haste; and he said, I have sinned against the LORD your God, and against you.]]></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Pharaoh called for Moses and Aaron in haste; and he said, I have sinned against the LORD your God, and against you.]]></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ow therefore forgive, I pray you, my sin only this once, and implore the LORD your God, that he may take away from me this death only.]]></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ow therefore forgive, I pray you, my sin only this once, and implore the LORD your God, that he may take away from me this death only.]]></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he went out from Pharaoh, and implored the LOR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LORD turned a mighty strong west wind, which took away the locusts, and cast them into the Red sea; there remained not one locust in all the coasts of Egyp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LORD turned a mighty strong west wind, which took away the locusts, and cast them into the Red sea; there remained not one locust in all the coasts of Egyp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at you may tell in the ears of your son, and of your son's son, what things I have wrought in Egypt, and my signs which I have done among them; that all of you may know how that I am the LOR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LORD hardened Pharaoh's heart, so that he would not let the children of Israel go.]]></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said unto Moses, Stretch out yours hand toward heaven, that there may be darkness over the land of Egypt, even darkness which may be fel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said unto Moses, Stretch out yours hand toward heaven, that there may be darkness over the land of Egypt, even darkness which may be fel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Moses stretched forth his hand toward heaven; and there was a thick darkness in all the land of Egypt three day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Moses stretched forth his hand toward heaven; and there was a thick darkness in all the land of Egypt three day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y saw not one another, neither rose any from his place for three days: but all the children of Israel had light in their dwellings.]]></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y saw not one another, neither rose any from his place for three days: but all the children of Israel had light in their dwellings.]]></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Pharaoh called unto Moses, and said, Go all of you, serve the LORD; only let your flocks and your herds be stayed: let your little ones also go with you.]]></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Pharaoh called unto Moses, and said, Go all of you, serve the LORD; only let your flocks and your herds be stayed: let your little ones also go with you.]]></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Pharaoh called unto Moses, and said, Go all of you, serve the LORD; only let your flocks and your herds be stayed: let your little ones also go with you.]]></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at you may tell in the ears of your son, and of your son's son, what things I have wrought in Egypt, and my signs which I have done among them; that all of you may know how that I am the LOR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Moses said, You must give us also sacrifices and burnt offerings, that we may sacrifice unto the LORD our Go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Moses said, You must give us also sacrifices and burnt offerings, that we may sacrifice unto the LORD our Go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ur cattle also shall go with us; there shall not an hoof be left behind; for thereof must we take to serve the LORD our God; and we know not with what we must serve the LORD, until we come thither.]]></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ur cattle also shall go with us; there shall not an hoof be left behind; for thereof must we take to serve the LORD our God; and we know not with what we must serve the LORD, until we come thither.]]></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ur cattle also shall go with us; there shall not an hoof be left behind; for thereof must we take to serve the LORD our God; and we know not with what we must serve the LORD, until we come thither.]]></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the LORD hardened Pharaoh's heart, and he would not let them go.]]></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Pharaoh said unto him, Get you from me, take heed to yourself, see my face no more; for in that day you see my face you shall di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Pharaoh said unto him, Get you from me, take heed to yourself, see my face no more; for in that day you see my face you shall di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You have spoken well, I will see your face again no mor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at you may tell in the ears of your son, and of your son's son, what things I have wrought in Egypt, and my signs which I have done among them; that all of you may know how that I am the L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and Aaron came in unto Pharaoh, and said unto him, Thus says the LORD God of the Hebrews, How long will you refuse to humble yourself before me? let my people go, that they may serve m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and Aaron came in unto Pharaoh, and said unto him, Thus says the LORD God of the Hebrews, How long will you refuse to humble yourself before me? let my people go, that they may serve m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 என் ஜனங்களைப் போகவிடமாட்டேன் என்பாயாகில், நான் நாளைக்கு உன் எல்லைகளுக்குள்ளே வெட்டுக்கிளி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ண்ணு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தரை காணாதபடிக்கு அவைகள் பூமியின் முகத்தை மூடி, கல் மழைக்குத்தப்பி மீதியாக வைக்கப்பட்ட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சித்து, வெளியிலே துளிர்க்கிற செடிகளை யெல்லாம் தின்று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ன் வீடுகளும் உன் ஊழியக்காரருடைய வீடுகளும் எகிப்தியரின் வீடுகளும் எல்லாம் அவைகளால் நிரம்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பிதாக்களும் பிதாக்களின் பிதாக்களும் தாங்கள் பூமியில் தோன்றிய நாள்முதல் இந்நாள்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ப்பட்டவைகளைக் கண்டதில்லை என்று எபிரெயரின் தேவனாகிய கர்த்தர் சொல்லுகிறார்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க்கொண்டு பார்வோனை விட்டுப் புற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பார்வோனுடைய ஊழியக்காரர் அவனை நோக்கி எந்தமட்டும் இந்த மனிதன் நமக்குக் கண்ணி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ப்பான்? தங்கள் தேவனாகிய கர்த்தருக்கு ஆராதனை செய்ய அந்த மனிதரைப் போகவிடும்; எகிப்து அழிந்துபோ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கர்த்தர் மோசேயை நோக்கி: நீ பார்வோனிடத்தில் போ. அவர்கள் நடுவே நான் இந்த என் அடையாளங்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 இன்னும் அறியவில்லையா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மோசேயும் ஆரோனும் பார்வோனிடத்துக்குத் திரும்ப அழைக்கப்பட்டார்கள். அவன் அவர்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போய் உங்கள் தேவனாகிய கர்த்தருக்கு ஆராதனை செய்யுங்கள் என்று சொல்லி; யாரார் போகிறார்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தற்கு மோசே: எங்கள் இளைஞரோடும், எங்கள் முதியோரோடும், எங்கள் குமாரரோடும், எங்கள் குமாரத்திகளோ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 ஆடுகளையும் எங்கள் மாடுகளையும் கூட்டிக்கொண்டு போவோம், நாங்கள் கர்த்தருக்குப் பண்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ட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அவன்: நான் உங்களையும் உங்கள் குழந்தைகளையும் எப்படி விடுவேனோ, அப்படி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டிருப்பாராக; எச்சரிக்கையாயிருங்கள், உங்களுக்குப் பொல்லாப்பு நேரி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டி வேண்டாம்; புருஷராகிய நீங்கள் போய், கர்த்தருக்கு ஆராதனை செய்யுங்கள்; இதுதானே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ம்பிக் கேட்டது என்று சொன்னான். அவர்கள் பார்வோன் சமுகத்தினின்று துரத்திவிட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கர்த்தர் மோசேயை நோக்கி: வெட்டுக்கிளிகள் எகிப்து தேசத்தின் மேல் வந்து, கல்மழை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யாத பூமியின் பயிர்வகைகளையெல்லாம் பட்சிக்கும்படிக்கு, எகிப்து தேசத்தின்மேல் உன் கையை நீ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டியே மோசே தன் கோலை எகிப்து தேசத்தின்மேல் நீட்டினான்; அப்பொழுது கர்த்தர் அன்று பகல் முழுவ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று இரா முழுவதும் கீழ்காற்றைத் தேசத்தின்மேல் வீசப் பண்ணினார்; விடியக்காலத்திலே கீழ்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க்கிளிகளைக் கொண்டுவ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வெட்டுக்கிளிகள் எகிப்து தேசமெங்கும் பரம்பி, எகிப்தின் எல்லையில் எங்கும் மிகவும் ஏராள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றங்கிற்று; அப்படிப்பட்ட வெட்டுக்கிளிகள் அதற்குமுன் இருந்ததுமில்லை, அதற்குப்பின் இருப்பது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கள் பூமியின் முகம் முழுதையும் மூடிற்று; தேசம் அவைகளால் அந்தகார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ன் எகிப்திலே நடப்பித்ததையும் நான் அவர்களுக்குள் செய்த என் அடையாளங்களையும், நீ உன் பிள்ளை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மழைக்குத்தப்பியிருந்த நிலத்தின் பயிர்வகைகள் யாவையும் மரங்களின் கனிகள் யாவையும் அவைகள் பட்சி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து; எகிப்து தேசம் எங்குமுள்ள மரங்களிலும் வயல்வெளியின் பயிர்வகைகளிலும் ஒரு பச்சி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யாயிரு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ழுது பார்வோன் மோசேயையும் ஆரோனையும் தீவிரமாய் அழைப்பித்து: உங்கள் தேவனாகிய கர்த்த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ம் விரோதமாகப் பாவம் 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ந்த ஒரு முறைமாத்திரம் நீ என் பாவத்தை மன்னிக்க வேண்டும்; உங்கள் தேவனாகிய கர்த்தர் இந்தச் சா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திரம் என்னை விட்டு விலக்க அவரை நோக்கி விண்ணப்பம் பண்ணு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ன் பார்வோனை விட்டுப் புறப்பட்டுப் போய், கர்த்தரை நோக்கி விண்ணப்பம் 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ப்பொழுது கர்த்தர் மகா பலத்த மேல்காற்றை வீசும்படி செய்தார்; அது வெட்டுக்கிளிகளை அடி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 செங்கடலிலே போட்டது; எகிப்தின் எல்லையில் எங்கும் ஒரு வெட்டுக்கிளியாகிலும் மீதியாயிருந்த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ள் கேட்கவும், உன் பிள்ளைகளுடைய பிள்ளைகளின் செவிகள் கேட்கவும் விவரித்துச் சொல்லு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 பார்வோனின் இருதயத்தைக் கடினப்படுத்தினார்; அவன் இஸ்ரவேல் புத்திரரைப் போகவி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கர்த்தர் மோசேயை நோக்கி: தடவிக்கொண்டிருக்கத்தக்கதான இருள் எகிப்து தேசத்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கும்படிக்கு, உன் கையை வானத்திற்கு நேராக நீட்டு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மோசே தன் கையை வானத்திற்கு நேராக நீட்டினான்; அப்பொழுது எகிப்து தேசமெங்கும் மூன்றுநாள் 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ருள் உ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மூன்றுநாள் மட்டும் ஒருவரையொருவர் காணவுமில்லை, ஒருவரும் தம்மிடத்தைவிட்டு எழுந்திருக்கவு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 யாவருக்குமோவெனில் அவர்கள் வாசஸ்தலங்களிலே வெளிச்சமி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ழுது பார்வோன் மோசேயை அழைப்பித்து: நீங்கள் போய்க் கர்த்தருக்கு ஆராதனை செய்யுங்கள்;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களும் உங்கள் மாடுகளும் மாத்திரம் நிறுத்தப்படவேண்டும்; உங்கள் குழந்தைகள் உங்களுடன் போ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கர்த்தர் என்பதை நீங்கள் அறியும்படிக்கும், நான் அவன் இருதயத்தையும் அவன் ஊழியக்கா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தற்கு மோசே: நாங்கள் எங்கள் தேவனாகிய கர்த்தருக்குப் படைக்கும் பலிகளையும் சர்வாங்க தகன 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 எங்கள் கையிலே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எங்கள் மிருக ஜீவன்களும் எங்களோடே கூடவரவேண்டும்; ஒரு குளம்பும் பின்வைக்கப்படுவதில்லை;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க்கு ஆராதனை செய்கிறதற்கு அவைகளிலிருந்து எடுக்கவேண்டும்; இன்னதைக்கொண்டு கர்த்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தனை செய்வோம் என்பது நாங்கள் அங்கே போய்ச் சேருமளவும் எங்களுக்குத் தெரியா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ர்த்தர் பார்வோனுடைய இருதயத்தைக் கடினப்படுத்தினார்; அவன் அவர்களைப் போகவிட மனதில்லாதி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பார்வோன் அவனை நோக்கி: என்னைவிட்டு அப்பாலே போ; நீ இனி என் முகத்தைக் காணாதபடி எச்சரிக்கையாயிரு;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னி என் முகத்தைக் காணும் நாளில் சாவாய்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மோசே: நீர் சொன்னது சரி; இனி நான் உம்முடைய முகத்தைக் காண்பதி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யும் கடினப்படுத்தினே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டியே மோசேயும் ஆரோனும் பார்வோனிடத்தில் வந்து: உன்னைத் தாழ்த்த நீ எது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தில்லாதிருப்பாய்? என் சமுகத்தில் எனக்கு ஆராதனை செய்ய என் ஜனங்களைப் போகவி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2026-09-16T19:45:54Z</dcterms:created>
  <dcterms:modified xsi:type="dcterms:W3CDTF">2026-09-16T19:45:54Z</dcterms:modified>
  <dc:title>யாத்திராகமம்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