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னிடத்தில் வந்துநின்று: சகோதரனாகிய சவுலே, பார்வையடைவாயாக என்றான்; அந்நேரமே நான் பார்வையடைந்து, அவனை ஏறிட்டுப்பார்த்த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னிடத்தில் வந்துநின்று: சகோதரனாகிய சவுலே, பார்வையடைவாயாக என்றான்; அந்நேரமே நான் பார்வையடைந்து, அவனை ஏறிட்டுப்பார்த்த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ன்: நம்முடைய முன்னோர்களின் தேவனுடைய திருவுளத்தை நீ அறியவும், நீதிபரரைத் தரிசிக்கவும், அவருடைய திருவாய்மொழியைக்கேட்கவும், அவர் உன்னை முன்னமே தெரிந்துகொண்ட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ன்: நம்முடைய முன்னோர்களின் தேவனுடைய திருவுளத்தை நீ அறியவும், நீதிபரரைத் தரிசிக்கவும், அவருடைய திருவாய்மொழியைக்கேட்கவும், அவர் உன்னை முன்னமே தெரிந்துகொண்ட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கண்டவைகளையும் கேட்டவைகளையும் குறித்துச் சகல மனுஷருக்குமுன்பாக அவருக்குச் சாட்சியாயிருப்பாய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ப்பொழுது நீ தாமதிக்கிறதென்ன? நீ எழுந்து கர்த்தருடைய நாமத்தைத் தொழுதுகொண்டு ஞானஸ்நானம்பெற்று, உன் பாவங்கள் போகக் கழுவப்படு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ப்பொழுது நீ தாமதிக்கிறதென்ன? நீ எழுந்து கர்த்தருடைய நாமத்தைத் தொழுதுகொண்டு ஞானஸ்நானம்பெற்று, உன் பாவங்கள் போகக் கழுவப்படு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 நான் எருசலேமுக்குத் திரும்பிவந்து, தேவாலயத்தில் ஜெபம்பண்ணிக்கொண்டிருக்கையில், ஞானதிருஷ்டியடைந்து, அவரைத் தரிசித்த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 என்னை நோக்கி: நீ என்னைக்குறித்துச் சொல்லும் சாட்சியை இவர்கள் ஏற்றுக்கொள்ளமாட்டார்கள்; ஆதலால் நீ தாமதம்பண்ணாமல் சீக்கிரமாய் எருசலேமைவிட்டுப் புறப்பட்டுப்போ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 என்னை நோக்கி: நீ என்னைக்குறித்துச் சொல்லும் சாட்சியை இவர்கள் ஏற்றுக்கொள்ளமாட்டார்கள்; ஆதலால் நீ தாமதம்பண்ணாமல் சீக்கிரமாய் எருசலேமைவிட்டுப் புறப்பட்டுப்போ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்னுடனேகூட இருந்தவர்கள் வெளிச்சத்தைக்கண்டு, பயமடைந்தார்கள்; என்னுடனே பேசினவருடைய சத்தத்தையோ அவர்கள் கேட்கவி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நான்: ஆண்டவரே, உம்மிடத்தில் விசுவாசமாயிருக்கிறவர்களை நான் காவலில் வைத்து ஜெபஆலயங்களிலே அடித்ததைய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நான்: ஆண்டவரே, உம்மிடத்தில் விசுவாசமாயிருக்கிறவர்களை நான் காவலில் வைத்து ஜெபஆலயங்களிலே அடித்ததைய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ம்முடைய சாட்சியாகிய ஸ்தேவானுடைய இரத்தம் சிந்தப்படுகிறபோது, நானும் அருகே நின்று, அவனைக் கொலைசெய்வதற்குச் சம்மதித்து, அவனைக் கொலைசெய்தவர்களின் வஸ்திரங்களைக் காத்துக்கொண்டிருந்ததையும், இவர்கள் அறிந்திருக்கிறார்களே என்ற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ம்முடைய சாட்சியாகிய ஸ்தேவானுடைய இரத்தம் சிந்தப்படுகிறபோது, நானும் அருகே நின்று, அவனைக் கொலைசெய்வதற்குச் சம்மதித்து, அவனைக் கொலைசெய்தவர்களின் வஸ்திரங்களைக் காத்துக்கொண்டிருந்ததையும், இவர்கள் அறிந்திருக்கிறார்களே என்ற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ம்முடைய சாட்சியாகிய ஸ்தேவானுடைய இரத்தம் சிந்தப்படுகிறபோது, நானும் அருகே நின்று, அவனைக் கொலைசெய்வதற்குச் சம்மதித்து, அவனைக் கொலைசெய்தவர்களின் வஸ்திரங்களைக் காத்துக்கொண்டிருந்ததையும், இவர்கள் அறிந்திருக்கிறார்களே என்ற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அவர்: நீ போ, நான் உன்னைத் தூரமாய்ப் புறஜாதிகளிடத்திலே அனுப்புவேன் என்று சொன்னார்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ந்த வார்த்தைவரைக்கும் அவனுக்குச் செவிகொடுத்தார்கள். பின்பு: இப்படிப்பட்டவனை பூமியிலிருந்து அகற்றவேண்டும், இவன் உயிரோடிருக்கிறது நியாயமல்லவென்று மிகுந்த சத்தமிட்டுச் சொன்ன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ந்த வார்த்தைவரைக்கும் அவனுக்குச் செவிகொடுத்தார்கள். பின்பு: இப்படிப்பட்டவனை பூமியிலிருந்து அகற்றவேண்டும், இவன் உயிரோடிருக்கிறது நியாயமல்லவென்று மிகுந்த சத்தமிட்டுச் சொன்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வ்விதமாய் அவர்கள் கூக்குரலிட்டுத் தங்கள் மேல்வஸ்திரங்களை எறிந்துவிட்டு, ஆகாயத்திலே புழுதியைத் தூற்றிக்கொண்டிருக்கையில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ேனாபதி அவனைக் கோட்டைக்குள்ளே கொண்டுவரும்படி கட்டளையிட்டு, அவர்கள் அவனுக்கு விரோதமாய் இப்படிக் கூக்குரலிட்ட முகாந்தரத்தை அறியும்படிக்கு அவனைச் சவுக்கால் அடித்து விடுவிக்கச் சொன்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்னுடனேகூட இருந்தவர்கள் வெளிச்சத்தைக்கண்டு, பயமடைந்தார்கள்; என்னுடனே பேசினவருடைய சத்தத்தையோ அவர்கள் கேட்கவில்ல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ேனாபதி அவனைக் கோட்டைக்குள்ளே கொண்டுவரும்படி கட்டளையிட்டு, அவர்கள் அவனுக்கு விரோதமாய் இப்படிக் கூக்குரலிட்ட முகாந்தரத்தை அறியும்படிக்கு அவனைச் சவுக்கால் அடித்து விடுவிக்கச் சொன்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ப்படி அவர்கள் அவனை வாரினால் அழுந்தக்கட்டும்போது, பவுல் சமீபமாய் நின்ற நூற்றுக்கு அதிபதியை நோக்கி: ரோமனும் நியாயம் விசாரிக்கப்படாதவனுமாயிருக்கிற மனுஷனை அடிக்கிறது உங்களுக்கு நியாயமா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ப்படி அவர்கள் அவனை வாரினால் அழுந்தக்கட்டும்போது, பவுல் சமீபமாய் நின்ற நூற்றுக்கு அதிபதியை நோக்கி: ரோமனும் நியாயம் விசாரிக்கப்படாதவனுமாயிருக்கிற மனுஷனை அடிக்கிறது உங்களுக்கு நியாயமா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ூற்றுக்கு அதிபதி அதைக்கேட்டு சேனாபதியினிடத்திற்குப் போய், அதை அறிவித்து: நீர் செய்யப்போகிறதைக் குறித்து எச்சரிக்கையாயிரும்; இந்த மனுஷன் ரோமன்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ூற்றுக்கு அதிபதி அதைக்கேட்டு சேனாபதியினிடத்திற்குப் போய், அதை அறிவித்து: நீர் செய்யப்போகிறதைக் குறித்து எச்சரிக்கையாயிரும்; இந்த மனுஷன் ரோமன்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சேனாபதி பவுலினிடத்தில் வந்து: நீ ரோமனா? எனக்குச் சொல் என்றான். அதற்கு அவன்: நான் ரோமன்தான்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ேனாபதி பிரதியுத்தரமாக: நான் மிகுந்த திரவியத்தினாலே இந்தச் சிலாக்கியத்தைச் சம்பாதித்தேன் என்றான். அதற்குப் பவுல்: நானோ அந்தச் சிலாக்கியத்திற்குரியவனாகப் பிறந்தேன்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ேனாபதி பிரதியுத்தரமாக: நான் மிகுந்த திரவியத்தினாலே இந்தச் சிலாக்கியத்தைச் சம்பாதித்தேன் என்றான். அதற்குப் பவுல்: நானோ அந்தச் சிலாக்கியத்திற்குரியவனாகப் பிறந்தேன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ை அடித்து விசாரிக்கும்படி எத்தனமாயிருந்தவர்கள் உடனே அவனை விட்டுவிட்டார்கள். சேனாபதி அவன் ரோமனென்று அறிந்து, அவனைக் கட்டுவித்ததற்காகப் பயந்த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ை அடித்து விசாரிக்கும்படி எத்தனமாயிருந்தவர்கள் உடனே அவனை விட்டுவிட்டார்கள். சேனாபதி அவன் ரோமனென்று அறிந்து, அவனைக் கட்டுவித்ததற்காகப் பயந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நான்: ஆண்டவரே, நான் என்னசெய்யவேண்டும் என்றேன். அதற்குக் கர்த்தர்: நீ எழுந்து, தமஸ்குவுக்குப் போ; நீ செய்யும்படி நியமிக்கப்பட்டதெல்லாம் அங்கே உனக்குச் சொல்லப்படும்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வுலின்மேல் யூதராலே ஏற்படுத்தப்பட்ட குற்றம் இன்னதென்று நிச்சயமாய் அறிய விரும்பி, அவன் மறுநாளிலே அவனைக் கட்டவிழ்த்து, பிரதான ஆசாரியரையும் ஆலோசனை சங்கத்தார் அனைவரையும் கூடிவரும்படி கட்டளையிட்டு, அவனைக் கூட்டிக்கொண்டுபோய், அவர்களுக்கு முன்பாக நிறுத்தி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வுலின்மேல் யூதராலே ஏற்படுத்தப்பட்ட குற்றம் இன்னதென்று நிச்சயமாய் அறிய விரும்பி, அவன் மறுநாளிலே அவனைக் கட்டவிழ்த்து, பிரதான ஆசாரியரையும் ஆலோசனை சங்கத்தார் அனைவரையும் கூடிவரும்படி கட்டளையிட்டு, அவனைக் கூட்டிக்கொண்டுபோய், அவர்களுக்கு முன்பாக நிறுத்தின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வுலின்மேல் யூதராலே ஏற்படுத்தப்பட்ட குற்றம் இன்னதென்று நிச்சயமாய் அறிய விரும்பி, அவன் மறுநாளிலே அவனைக் கட்டவிழ்த்து, பிரதான ஆசாரியரையும் ஆலோசனை சங்கத்தார் அனைவரையும் கூடிவரும்படி கட்டளையிட்டு, அவனைக் கூட்டிக்கொண்டுபோய், அவர்களுக்கு முன்பாக நிறுத்தின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கோதரரே, பிதாக்களே, நான் இப்பொழுது உங்களுக்குச் சொல்லப்போகிற நியாயங்களுக்குச் செவிகொடுப்பீர்களாக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எபிரெயுபாஷையிலே தங்களுடனே பேசுகிறதை அவர்கள் கேட்டபொழுது, அதிக அமைதலாயிருந்தார்கள். அப்பொழுது அவன்: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யூதன், சிலிசியா நாட்டிலுள்ள தர்சுபட்டணத்திலே பிறந்து, இந்த நகரத்திலே கமாலியேலின் பாதத்தருகே வளர்ந்து, முன்னோர்களுடைய வேதப்பிரமாணத்தின்படியே திட்டமாய்ப் போதிக்கப்பட்டு, இன்றையத்தினம் நீங்களெல்லாரும் தேவனைக்குறித்து வைராக்கியமுள்ளவர்களாயிருக்கிறதுபோல நானும் வைராக்கியமுள்ளவனாயிருந்த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யூதன், சிலிசியா நாட்டிலுள்ள தர்சுபட்டணத்திலே பிறந்து, இந்த நகரத்திலே கமாலியேலின் பாதத்தருகே வளர்ந்து, முன்னோர்களுடைய வேதப்பிரமாணத்தின்படியே திட்டமாய்ப் போதிக்கப்பட்டு, இன்றையத்தினம் நீங்களெல்லாரும் தேவனைக்குறித்து வைராக்கியமுள்ளவர்களாயிருக்கிறதுபோல நானும் வைராக்கியமுள்ளவனாயிருந்த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யூதன், சிலிசியா நாட்டிலுள்ள தர்சுபட்டணத்திலே பிறந்து, இந்த நகரத்திலே கமாலியேலின் பாதத்தருகே வளர்ந்து, முன்னோர்களுடைய வேதப்பிரமாணத்தின்படியே திட்டமாய்ப் போதிக்கப்பட்டு, இன்றையத்தினம் நீங்களெல்லாரும் தேவனைக்குறித்து வைராக்கியமுள்ளவர்களாயிருக்கிறதுபோல நானும் வைராக்கியமுள்ளவனாயிருந்த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இந்த மார்க்கத்தாராகிய புருஷரையும் ஸ்திரீகளையும் கட்டி, சிறைச்சாலைகளில் ஒப்புவித்து, மரணபரியந்தம் துன்பப்படுத்தின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இந்த மார்க்கத்தாராகிய புருஷரையும் ஸ்திரீகளையும் கட்டி, சிறைச்சாலைகளில் ஒப்புவித்து, மரணபரியந்தம் துன்பப்படுத்தின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நான்: ஆண்டவரே, நான் என்னசெய்யவேண்டும் என்றேன். அதற்குக் கர்த்தர்: நீ எழுந்து, தமஸ்குவுக்குப் போ; நீ செய்யும்படி நியமிக்கப்பட்டதெல்லாம் அங்கே உனக்குச் சொல்லப்படும் என்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ப் பிரதான ஆசாரியரும் மூப்பர் யாவரும் சாட்சிகொடுப்பார்கள்; அவர்கள் கையிலே நான் சகோதரருக்கு நிருபங்களை வாங்கிக்கொண்டு தமஸ்குவிலிருக்கிறவர்களும் தண்டிக்கப்படும்படிக்கு, அவர்களைக் கட்டி, எருசலேமுக்குக் கொண்டுவரும்படி அவ்விடத்திற்குப்போனே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ப் பிரதான ஆசாரியரும் மூப்பர் யாவரும் சாட்சிகொடுப்பார்கள்; அவர்கள் கையிலே நான் சகோதரருக்கு நிருபங்களை வாங்கிக்கொண்டு தமஸ்குவிலிருக்கிறவர்களும் தண்டிக்கப்படும்படிக்கு, அவர்களைக் கட்டி, எருசலேமுக்குக் கொண்டுவரும்படி அவ்விடத்திற்குப்போனே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ப் பிரதான ஆசாரியரும் மூப்பர் யாவரும் சாட்சிகொடுப்பார்கள்; அவர்கள் கையிலே நான் சகோதரருக்கு நிருபங்களை வாங்கிக்கொண்டு தமஸ்குவிலிருக்கிறவர்களும் தண்டிக்கப்படும்படிக்கு, அவர்களைக் கட்டி, எருசலேமுக்குக் கொண்டுவரும்படி அவ்விடத்திற்குப்போனே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டி நான் பிரயாணப்பட்டுத் தமஸ்குவுக்குச் சமீபமானபோது, மத்தியான வேளையிலே சடிதியாய் வானத்திலிருந்து பேரொளி உண்டாகி, என்னைச்சுற்றிப் பிரகாசித்தத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டி நான் பிரயாணப்பட்டுத் தமஸ்குவுக்குச் சமீபமானபோது, மத்தியான வேளையிலே சடிதியாய் வானத்திலிருந்து பேரொளி உண்டாகி, என்னைச்சுற்றிப் பிரகாசித்தது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தரையிலே விழுந்தேன். அப்பொழுது: சவுலே, சவுலே, நீ என்னை ஏன் துன்பப்படுத்துகிறாய் என்று என்னுடனே சொல்லுகிற ஒரு சத்தத்தைக் கேட்டே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: ஆண்டவரே, நீர் யார் என்றேன். அவர்: நீ துன்பப்படுத்துகிற நசரேயனாகிய இயேசு நானே என்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: ஆண்டவரே, நீர் யார் என்றேன். அவர்: நீ துன்பப்படுத்துகிற நசரேயனாகிய இயேசு நானே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 ஒளியின் மகிமையினாலே நான் பார்வையற்றுப்போனபடியினால், என்னோடிருந்தவர்களால் கைலாகு கொடுத்து வழிநடத்தப்பட்டுத் தமஸ்குவுக்கு வந்த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 ஒளியின் மகிமையினாலே நான் பார்வையற்றுப்போனபடியினால், என்னோடிருந்தவர்களால் கைலாகு கொடுத்து வழிநடத்தப்பட்டுத் தமஸ்குவுக்கு வந்த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வேதப்பிரமாணத்தின்படியே பக்தியுள்ளவனும், அங்கே குடியிருக்கிற சகல யூதராலும் நல்லவனென்று சாட்சிபெற்றவனுமாகிய அனனியா என்னும் ஒருவன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வேதப்பிரமாணத்தின்படியே பக்தியுள்ளவனும், அங்கே குடியிருக்கிற சகல யூதராலும் நல்லவனென்று சாட்சிபெற்றவனுமாகிய அனனியா என்னும் ஒருவன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82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અનાન્યા મારી પાસે આવ્યો અને મને કહ્યું, ‘ભાઈ શાઉલ, ફરીથી જો!’ તરત જ હું તેને જોવા સાર્મથ્યવા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ય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‘અનાન્યાએ મને કહ્યું, ‘અમારા પૂર્વજોના દેવે ઘણા વખત પહેલા તને પસંદ કર્યો છે. દેવે તેની યોજ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ાણવા માટે તને પસંદ કર્યો છે. તેણે તને એક ન્યાયી જોવા તથા તેની પાસેથી બોધ સાંભળવા પસંદ કર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બધા લોકો સમક્ષ તું તેનો સાક્ષી થશે. તેં જોયેલી અને સાંભળેલી વાતો વિષે લોકોને કહ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હવે વધારે સમય રાહ જોઈશ નહિ. ઊભો થા, અને તેના નામની પ્રાર્થના કરીને બાપ્તિસ્મા લઈને તારા પાપ ધો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ખ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“પછી, હું યરૂશાલેમ પાછો ફર્યો. હું મંદિરની પરસાળમાં પ્રાર્થના કરતો હતો. અને મેં એક દશ્ય જો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મેં ઈસુને જોયો અને ઈસુએ મને કહ્યું, ‘ઉતાવળ કર, યરૂશાલેમ હમણા જ છોડી જા. અહીમના લોકો મારા વિશે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ત્ય સ્વીકારશે નહિ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મારી સાથે જે માણસો હતા તેઓ મારી સાથે જેણે વાત કરી છે તેની વાણી સમજી શક્યા ન હતા. પરંતુ માણસો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“મેં કહ્યું, ‘પણ પ્રભુ લોકો જાણે છે કે હું તે હતો જેણે વિશ્વાસીઓને કારાવાસમાં નાખીને તેઓ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્યા હતા. હું દરેક સભાસ્થાનમાં તારા પર જેઓ વિશ્વાસ કરે છે તેઓને શોધવા અને તે લોકોને પકડવા ગયો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લોકો એ પણ જાણે છે કે જ્યારે તારા સાક્ષી સ્તેફનને મારી નાખ્યો હતો ત્યારે હું ત્યાં હતો. હું ત્ય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ઊભો રહીને સંમત થયો હતો કે તેઓએ સ્તેફનને મારી નાખવો જોઈએ. જે લોકો તેને મારી નાખતા હતા તેમનાં વસ્ત્ર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ણ હું સાચવતો હતો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“પણ ઈસુએ મને કહ્યું, ‘હવે ચાલ્યો જા. હું તને ઘણે દૂર બિનયહૂદિ લોકો પાસે મોકલીશ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જ્યારે પાઉલે બિનયહૂદિ લોકો પાસે જવાની છેલ્લી વાત કરી ત્યારે લોકોએ ધ્યાનથી સાંભળવાનું બંધ કર્ય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 બધાએ બૂમો પાડી, “તેને મારી નાખો! તેને પૃથ્વી પરથી દૂર કરો! આવા માણસને જીવતો રહેવા દેવો ના જોઈએ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તેઓએ બૂમો પાડી અને તેઓના ડગલા ફેંકી દીધા. તેઓએ હવામાં ધૂળ ફેંક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પછી સરદારે સૈનિકોને પાઉલને લશ્કરના મકાનમાં લઈ જવા કહ્યું. તેણે પાઉલને મારવા માટે સૈનિકો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કાશ જો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્યું. તે પાઉલ પાસે કહેવડાવવા ઈચ્છતો હતો કે લોકો શા માટે આમ તેની વિરૂદ્ધ બૂમો પાડ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તેથી સૈનિકો પાઉલને બાંધીને મારવાની તૈયારી કરતા હતા. પણ પાઉલે લશ્કરી સૂબેદારને કહ્યું, “શું ત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 દોષિત સાબિત થયેલ નથી તે રોમન નાગરિકને મારવાનો અધીકાર છ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જ્યારે સૂબેદાર આ સાંભળ્યું, તે સરદાર પાસે ગયો. તે સરદારે કહ્યું, “તું શું કરે છે તે તું જાણે છ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 માણસ રોમન નાગરિક છ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સરદાર પાઉલ પાસે આવ્યો અને પૂછયું, “શું તું રોમન નાગરિક છે?”પાઉલે જવાબ આપ્યો, “હા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સરદારે કહ્યું, “મેં રોમન નાગરિક થવા માટે ઘણા પૈસા આપ્યા છે.”પણ પાઉલે કહ્યું, “હું તો જન્મથી 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ોમન નાગરિક 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ત્યારે જેઓ તેને પ્રશ્રો કરવાની તૈયારીમાં હતા. તેઓ તરત પાઉલને મૂકીને જતા રહ્યા. તે સરદારને ભય હ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રણ કે તેણે પાઉલને સખત બાંધ્યો હતો અને પાઉલ એક રોમન નાગરિક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“મેં કહ્યું, ‘પ્રભુ, મારે શું કરવું જોઈએ?’ પ્રભુએ જવાબ આપ્યો, ‘ઊભો થા અને દમસ્કમાં જા અને મે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બીજે દિવસે યહૂદિઓ પાઉલની વિરૂદ્ધ શા માટે બોલતા હતા. તેનું કારણ જાણવા માટે સરદારે નક્કી કર્ય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થી તેણે મુખ્ય યાજકોને અને યહૂદિઓની ન્યાયસભાને હાજર થવા હુકમ કર્યો. તે સરદારે પાઉલની સાંકળો છોડ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છી તે પાઉલને બહાર લાવ્યો અને તેઓની સભા આગળ પાઉલને ઊભો રાખ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પાઉલે કહ્યું, “મારા ભાઈઓ અને મારા પિતાઓ, મને ધ્યાનથી સાંભળો! હું તમારી આગળ મારો બચાવ કરું 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યહૂદિઓએ સાંભળ્યું કે પાઉલ હિબ્રું ભાષા બોલે છે, તેથી તેઓ વધારે શાંત થયા. પાઉલ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“હું એક યહૂદિ છું. મારો જન્મ કિલીકિયા પ્રદેશના તાર્સસમાં થયો હતો. હું આ શહેરમાં ઊછરેલો. હ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માલ્યેલનાશિષ્ય હતો. તેણે કાળજીપૂર્વક મને આપણા પૂર્વજોના નિયમો વિષે બધું જ શીખવ્યું. તમે બધા અહી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જે જે કરો છો તેમ હું દેવની સેવા કરવા વિષે ઘણો ગંભીર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જે લોકો ઈસુના માર્ગને અનુસરતા હતા. તેઓને મેં સતાવ્યા હતા. મારા કારણે તેઓમાંના કેટલાકની હત્યા 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ઈ હતી. મેં પુરુંષો અને સ્ત્રીઓને પકડ્યા અને મેં તેઓને કારાવાસમાં નાખ્ય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ારે કરવાના કામની યોજના કરી છે તે વિષે તને ત્યાં કહેવામાં આવશ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“પ્રમુખ યાજક વડીલ યહૂદિ આગેવાનોની આખી સમિતિ તમને કહી શકશે કે આ સાચું છે! એક વખતે આ આગેવાનોએ 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ટલાક પત્રો આપ્યા. આ પત્રો દમસ્ક શહેરના યહૂદિ ભાઈઓ માટે હતા. હું ત્યાં ઈસુના શિષ્યોને પકડવા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ે શિક્ષા કરવા માટે યરૂશાલેમમાં પાછા લાવવા જ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પરંતુ દમસ્કના મારા માર્ગમાં મારી સાથે કંઈક બન્યું. તે લગભગ બપોર હતી જ્યારે હું દમસ્કની નજીક આવ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હોંચ્યો. અચાનક એક તેજસ્વી પ્રકાશ આકાશમાંથી મારી આજુબાજુ પ્રકાશ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હું જમીન પર પડ્યો. મને કંઈક કહેતી વાણી મેં સાંભળી. ‘શાઉલ, શાઉલ તું શા માટે મારી સતાવણી કરે છે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“મેં પૂછયું, “પ્રભુ! તું કોણ છે!” તે વૅંણીએ કહ્યું, ‘હું નાઝરેથનો ઈસુ છું. તું જેને સતાવે છે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ું એક છું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હું જોઈ શક્યો નહિ કારણ કે તેજસ્વી પ્રકાશે મને આંધળો બનાવ્યો હતો. તેથી જે માણસો મારી સાથે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 મને દમસ્કમાં દોરી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“દમસ્કમાં અનાન્યાનામનો માણસ મારી પાસે આવ્યો. અનાન્યા ધર્મિષ્ઠ માણસ હતો. તે મૂસાના નિયમશાસ્ત્ર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લન કરતો હતો. ત્યાં રહેતા બધા જ યહૂદિઓ તેને માન આપ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2026-09-07T06:18:51Z</dcterms:created>
  <dcterms:modified xsi:type="dcterms:W3CDTF">2026-09-07T06:18:51Z</dcterms:modified>
  <dc:title>પ્રેરિતોનાં કૃત્યો : 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