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stream, whose gentle flow 
Supplies the city of our God ; 
Life, love, and joy, still gliding through, 
And watering our divine abo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sacred stream---- Thy holy 
Word- 
Supports our faith, our fear controls ; 
Sweet peace Thy promises afford, 
And give new strength to tainting soul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ud may the troubled ocean roar : 
In sacred peace our souls abide ; 
While every nation, every shore, 
Trembles, and dreads the swelling t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2026-09-16T17:03:24Z</dcterms:created>
  <dcterms:modified xsi:type="dcterms:W3CDTF">2026-09-16T17:03:24Z</dcterms:modified>
  <dc:title>Hymn : 269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