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அவள் தகப்பனுடைய மருமகனென்றும், ரெபெக்காளின் குமாரனென்றும் ராகேலுக்கு அறிவித்தான். அவள் ஓடிப்போய் தன் தகப்பனுக்கு அறிவித்த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பான் தன் சகோதரியின் குமாரனாகிய யாக்கோபுடைய செய்தியைக் கேட்டபோது, அவனுக்கு எதிர்கொண்டோடி, அவனைக் கட்டிக்கொண்டு முத்தஞ்செய்து, தன் வீட்டுக்கு அழைத்துக்கொண்டுபோனான்; அவன் தன் காரியங்களையெல்லாம் விபரமாய் லாபானுக்கு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பான் தன் சகோதரியின் குமாரனாகிய யாக்கோபுடைய செய்தியைக் கேட்டபோது, அவனுக்கு எதிர்கொண்டோடி, அவனைக் கட்டிக்கொண்டு முத்தஞ்செய்து, தன் வீட்டுக்கு அழைத்துக்கொண்டுபோனான்; அவன் தன் காரியங்களையெல்லாம் விபரமாய் லாபானுக்குச்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ாபான்: நீ என் எலும்பும் என் மாம்சமுமானவன் என்றான். ஒரு மாதம்வரைக்கும் யாக்கோபு அவனிடத்தில் தங்க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ாபான் யாக்கோபை நோக்கி: நீ என் மருமகனாயிருப்பதினால், சும்மா எனக்கு வேலை செய்யலாமா? சம்பளம் எவ்வளவு கேட்கிறாய், சொல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ாபான் யாக்கோபை நோக்கி: நீ என் மருமகனாயிருப்பதினால், சும்மா எனக்கு வேலை செய்யலாமா? சம்பளம் எவ்வளவு கேட்கிறாய், சொல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லாபானுக்கு இரண்டு குமாரத்திகள் இருந்தார்கள்; மூத்தவள் பேர் லேயாள், இளையவள் பேர் ராகேல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லேயாளுடைய கண்கள் கூச்சப் பார்வையாயிருந்தது: ராகேலோ ரூபவதியும் பார்வைக்கு அழகானவளுமாயிருந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ராகேல்பேரில் பிரியப்பட்டு: உம்முடைய இளைய குமாரத்தியாகிய ராகேலுக்காக உம்மிடத்தில் ஏழு வருஷம் வேலைசெய்கிற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ராகேல்பேரில் பிரியப்பட்டு: உம்முடைய இளைய குமாரத்தியாகிய ராகேலுக்காக உம்மிடத்தில் ஏழு வருஷம் வேலைசெய்கிற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எல்லா மந்தைகளும் சேருமுன்னே அப்படிச் செய்யக் கூடாது; சேர்ந்தபின் கிணற்றின் வாயிலுள்ள கல்லைப் புரட்டுவார்கள்; அப்பொழுது ஆடுகளுக்குத் தண்ணீர் காட்டுவோம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லாபான்: நான் அவளை அந்நிய புருஷனுக்குக் கொடுக்கிறதைப்பார்க்கிலும், அவளை உனக்குக் கொடுக்கிறது உத்தமம், என்னிடத்தில் தரித்திரு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யே யாக்கோபு ராகேலுக்காக ஏழு வருஷம் வேலைசெய்தான்; அவள் பேரில் இருந்த பிரியத்தினாலே அந்த வருஷங்கள் அவனுக்குக் கொஞ்சநாளாகத் தோன்றின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யே யாக்கோபு ராகேலுக்காக ஏழு வருஷம் வேலைசெய்தான்; அவள் பேரில் இருந்த பிரியத்தினாலே அந்த வருஷங்கள் அவனுக்குக் கொஞ்சநாளாகத் தோன்றின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யாக்கோபு லாபானை நோக்கி: என் நாட்கள் நிறைவேறினபடியால், என் மனைவியினிடத்தில் நான் சேரும்படி அவளை எனக்குத் தரவேண்டு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யாக்கோபு லாபானை நோக்கி: என் நாட்கள் நிறைவேறினபடியால், என் மனைவியினிடத்தில் நான் சேரும்படி அவளை எனக்குத் தரவேண்டு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லாபான் அவ்விடத்து மனிதர் எல்லாரையும் கூடிவரச்செய்து விருந்துபண்ண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ு இரவிலே அவன் தன் குமாரத்தியாகிய லேயாளை அழைத்துக்கொண்டுபோய், அவனிடத்தில் விட்டான்; அவளை அவன் சேர்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லாபான் தன் வேலைக்காரியாகிய சில்பாளைத் தன் குமாரத்தியாகிய லேயாளுக்கு வேலைக்காரியாகக் கொடு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லையிலே, இதோ, அவள் லேயாள் என்று யாக்கோபு கண்டு, லாபானை நோக்கி: ஏன் எனக்கு இப்படிச் செய்தீர்? ராகேலுக்காக அல்லவா உம்மிடத்தில் வேலைசெய்தேன்; பின்னை ஏன் எனக்கு வஞ்சகம்பண்ணினீர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லையிலே, இதோ, அவள் லேயாள் என்று யாக்கோபு கண்டு, லாபானை நோக்கி: ஏன் எனக்கு இப்படிச் செய்தீர்? ராகேலுக்காக அல்லவா உம்மிடத்தில் வேலைசெய்தேன்; பின்னை ஏன் எனக்கு வஞ்சகம்பண்ணினீர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எல்லா மந்தைகளும் சேருமுன்னே அப்படிச் செய்யக் கூடாது; சேர்ந்தபின் கிணற்றின் வாயிலுள்ள கல்லைப் புரட்டுவார்கள்; அப்பொழுது ஆடுகளுக்குத் தண்ணீர் காட்டுவோம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லாபான்: மூத்தவள் இருக்க இளையவளைக் கொடுப்பது இவ்விடத்து வழக்கம் அல்ல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ளுடைய ஏழு நாளை நிறைவேற்று; அவளையும் உனக்குத் தருவேன்; அவளுக்காகவும் நீ இன்னும் ஏழு வருஷம் என்னிடத்தில் வேலைசெய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ளுடைய ஏழு நாளை நிறைவேற்று; அவளையும் உனக்குத் தருவேன்; அவளுக்காகவும் நீ இன்னும் ஏழு வருஷம் என்னிடத்தில் வேலைசெய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ப்படியே யாக்கோபு, இவளுடைய ஏழுநாளை நிறைவேற்றினான். அப்பொழுது தன் குமாரத்தியாகிய ராகேலையும் அவனுக்கு மனைவியாகக் கொடு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ப்படியே யாக்கோபு, இவளுடைய ஏழுநாளை நிறைவேற்றினான். அப்பொழுது தன் குமாரத்தியாகிய ராகேலையும் அவனுக்கு மனைவியாகக் கொடு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ேலும் லாபான் தன் வேலைக்காரியாகிய பில்காளைத் தன் குமாரத்தியாகிய ராகேலுக்கு வேலைக்காரியாகக் கொடு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ாக்கோபு ராகேலையும் சேர்ந்தான்; லேயாளைப்பார்க்கிலும் ராகேலை அவன் அதிகமாய் நேசித்து, பின்னும் ஏழு வருஷம் அவனிடத்தில் சேவ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ாக்கோபு ராகேலையும் சேர்ந்தான்; லேயாளைப்பார்க்கிலும் ராகேலை அவன் அதிகமாய் நேசித்து, பின்னும் ஏழு வருஷம் அவனிடத்தில் சேவ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ேயாள் அற்பமாய் எண்ணப்பட்டாள் என்று கர்த்தர் கண்டு, அவள் கர்ப்பந்தரிக்கும்படி செய்தார்; ராகேலோ மலடியாயிருந்த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யாள் கர்ப்பவதியாகி ஒரு குமாரனைப் பெற்று: கர்த்தர் என் சிறுமையைப் பார்த்தருளினார்; இப்பொழுது என் புருஷன் என்னை நேசிப்பார் என்று சொல்லி, அவனுக்கு ரூபன் என்று பேரிட்ட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ோடே அவன் பேசிக்கொண்டிருக்கும்போதே, தன் தகப்பனுடைய ஆடுகளை மேய்த்துக்கொண்டிருந்த ராகேல் அந்த ஆடுகளை ஓட்டிக்கொண்டு வந்த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யாள் கர்ப்பவதியாகி ஒரு குமாரனைப் பெற்று: கர்த்தர் என் சிறுமையைப் பார்த்தருளினார்; இப்பொழுது என் புருஷன் என்னை நேசிப்பார் என்று சொல்லி, அவனுக்கு ரூபன் என்று பேரிட்ட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றுபடியும் அவள் கர்ப்பவதியாகி ஒரு குமாரனைப் பெற்று: நான் அற்பமாய் எண்ணப்பட்டதைக் கர்த்தர் கேட்டருளி இவனையும் எனக்குத் தந்தார் என்று சொல்லி, அவனுக்குச் சிமியோன் என்று பேரிட்ட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றுபடியும் அவள் கர்ப்பவதியாகி ஒரு குமாரனைப் பெற்று: நான் அற்பமாய் எண்ணப்பட்டதைக் கர்த்தர் கேட்டருளி இவனையும் எனக்குத் தந்தார் என்று சொல்லி, அவனுக்குச் சிமியோன் என்று பேரிட்ட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அவள் கர்ப்பவதியாகி ஒரு குமாரனைப் பெற்று: என் புருஷனுக்கு மூன்று குமாரனைப் பெற்றபடியால் அவர் இப்பொழுது என்னோடே சேர்ந்திருப்பார் என்று சொல்லி, அவனுக்கு லேவி என்று பேரிட்ட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அவள் கர்ப்பவதியாகி ஒரு குமாரனைப் பெற்று: என் புருஷனுக்கு மூன்று குமாரனைப் பெற்றபடியால் அவர் இப்பொழுது என்னோடே சேர்ந்திருப்பார் என்று சொல்லி, அவனுக்கு லேவி என்று பேரிட்ட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பிரயாணம்பண்ணி, கீழ்த்திசையாரின் தேசத்தில் போய்ச் சேர்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வயல்வெளியிலே ஒரு கிணற்றையும், அதின் அருகே மடக்கியிருக்கிற மூன்று ஆட்டுமந்தைகளையும் கண்டான்; அந்தக் கிணற்றிலே மந்தைகளுக்குத் தண்ணீர் காட்டுவார்கள்; அந்தக் கிணற்றின் வாய் ஒரு பெரிய கல்லினால் அடைக்கப் பட்ட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வயல்வெளியிலே ஒரு கிணற்றையும், அதின் அருகே மடக்கியிருக்கிற மூன்று ஆட்டுமந்தைகளையும் கண்டான்; அந்தக் கிணற்றிலே மந்தைகளுக்குத் தண்ணீர் காட்டுவார்கள்; அந்தக் கிணற்றின் வாய் ஒரு பெரிய கல்லினால் அடைக்கப் பட்ட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வயல்வெளியிலே ஒரு கிணற்றையும், அதின் அருகே மடக்கியிருக்கிற மூன்று ஆட்டுமந்தைகளையும் கண்டான்; அந்தக் கிணற்றிலே மந்தைகளுக்குத் தண்ணீர் காட்டுவார்கள்; அந்தக் கிணற்றின் வாய் ஒரு பெரிய கல்லினால் அடைக்கப் பட்டி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படியும் அவள் கர்ப்பவதியாகி ஒரு குமாரனைப் பெற்று இப்பொழுது கர்த்தரைத் துதிப்பேன் என்று சொல்லி, அவனுக்கு யூதா என்று பேரிட்டாள்; பிற்பாடு அவளுக்குப் பிள்ளைப்பேறு நின்றுபோ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ோடே அவன் பேசிக்கொண்டிருக்கும்போதே, தன் தகப்பனுடைய ஆடுகளை மேய்த்துக்கொண்டிருந்த ராகேல் அந்த ஆடுகளை ஓட்டிக்கொண்டு வந்த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படியும் அவள் கர்ப்பவதியாகி ஒரு குமாரனைப் பெற்று இப்பொழுது கர்த்தரைத் துதிப்பேன் என்று சொல்லி, அவனுக்கு யூதா என்று பேரிட்டாள்; பிற்பாடு அவளுக்குப் பிள்ளைப்பேறு நின்றுபோயிற்ற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்விடத்தில் மந்தைகளெல்லாம் சேர்ந்தபின் கிணற்றின் வாயிலிருக்கும் கல்லை மேய்ப்பர் புரட்டி, ஆடுகளுக்குத் தண்ணீர் காட்டி, மறுபடியும் கல்லை முன்னிருந்தபடி கிணற்றின் வாயில் வைப்ப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்விடத்தில் மந்தைகளெல்லாம் சேர்ந்தபின் கிணற்றின் வாயிலிருக்கும் கல்லை மேய்ப்பர் புரட்டி, ஆடுகளுக்குத் தண்ணீர் காட்டி, மறுபடியும் கல்லை முன்னிருந்தபடி கிணற்றின் வாயில் வைப்ப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க்கோபு அவர்களைப் பார்த்து: சகோதரரே, நீங்கள் எவ்விடத்தார் என்றான்; அவர்கள், நாங்கள் ஆரான் ஊரார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ன்: நாகோரின் குமாரனாகிய லாபானை அறிவீர்களா என்று கேட்டான்; அறிவோம்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ன்: நாகோரின் குமாரனாகிய லாபானை அறிவீர்களா என்று கேட்டான்; அறிவோம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சுகமாயிருக்கிறானா என்று விசாரித்தான்; அதற்கு அவர்கள்: சுகமாயிருக்கிறான்; அவன் குமாரத்தியாகிய ராகேல், அதோ, ஆடுகளை ஓட்டிக்கொண்டு வருகிறாள் என்று சொன்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சுகமாயிருக்கிறானா என்று விசாரித்தான்; அதற்கு அவர்கள்: சுகமாயிருக்கிறான்; அவன் குமாரத்தியாகிய ராகேல், அதோ, ஆடுகளை ஓட்டிக்கொண்டு வருகிறாள் என்று சொன்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: இன்னும் வெகுபொழுதிருக்கிறதே; இது மந்தைகளைச் சேர்க்கிற வேளை அல்லவே, ஆடுகளுக்குத் தண்ணீர்காட்டி, இன்னும் மேயவிடலாம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: இன்னும் வெகுபொழுதிருக்கிறதே; இது மந்தைகளைச் சேர்க்கிற வேளை அல்லவே, ஆடுகளுக்குத் தண்ணீர்காட்டி, இன்னும் மேயவிடலா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தன் தாயின் சகோதரனான லாபானுடைய குமாரத்தியாகிய ராகேலையும், தன் தாயின் சகோதரனாகிய லாபானின் ஆடுகளையும் கண்டபோது, யாக்கோபு போய், கிணற்றின் வாயிலிருந்த கல்லைப் புரட்டி, தன் தாயின் சகோதரனாகிய லாபானின் ஆடுகளுக்கு தண்ணீர் காட்ட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தன் தாயின் சகோதரனான லாபானுடைய குமாரத்தியாகிய ராகேலையும், தன் தாயின் சகோதரனாகிய லாபானின் ஆடுகளையும் கண்டபோது, யாக்கோபு போய், கிணற்றின் வாயிலிருந்த கல்லைப் புரட்டி, தன் தாயின் சகோதரனாகிய லாபானின் ஆடுகளுக்கு தண்ணீர் காட்ட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யாக்கோபு ராகேலை முத்தஞ்செய்து, சத்தமிட்டு அழு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அவள் தகப்பனுடைய மருமகனென்றும், ரெபெக்காளின் குமாரனென்றும் ராகேலுக்கு அறிவித்தான். அவள் ஓடிப்போய் தன் தகப்பனுக்கு அறிவித்த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ौड़ के अपने पिता से कह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अपने भानजे याकूब का समाचार पाते ही लाबान उससे भेंट करने को दौड़ा, और उसको गले लगाकर चूमा, फ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घर ले आया। और याकूब ने लाबान से अपना सब वृत्तान्त वर्ण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लाबान ने याकूब से कहा, तू तो सचमुच मेरी हड्डी और मांस है। सो याकूब एक महीना भर उसके साथ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लाबान ने याकूब से कहा, भाईबन्धु होने के कारण तुझ से सेंतमेंत सेवा कराना मुझे उचित नहीं है,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 मैं तुझे सेवा के बदले क्या द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लाबान के दो बेटियां थी, जिन में से बड़ी का नाम लिआ: और छोटी का राहेल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लिआ: के तो धुन्धली आंखे थी, पर राहेल रूपवती और सुन्दर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याकूब ने, जो राहेल से प्रीति रखता था, कहा, मैं तेरी छोटी बेटी राहेल के लिये सात बरस तेरी से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उन्होंने कहा, हम अभी ऐसा नहीं कर सकते, जब सब झुण्ड इकट्ठे होते हैं तब पत्थर कुएं के मुंह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लाबान ने कहा, उसे पराए पुरूष को देने से तुझ को देना उत्तम होगा; सो मेरे पास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याकूब ने राहेल के लिये सात बरस सेवा की; और वे उसको राहेल की प्रीति के कारण थोड़े ही दिन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राबर जान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याकूब ने लाबान से कहा, मेरी पत्नी मुझे दे, और मैं उसके पास जाऊंगा, क्योंकि मेरा समय पूरा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ो लाबान ने उस स्थान के सब मनुष्यों को बुला कर इकट्ठा किया, और उनकी जेवनार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ांझ के समय वह अपनी बेटी लिआ: को याकूब के पास ले गया, और वह उसके पास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लाबान ने अपनी बेटी लिआ: को उसकी लौंडी होने के लिये अपनी लौंडी जिल्पा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भोर को मालूम हुआ कि यह तो लिआ है, सो उसने लाबान से कहा यह तू ने मुझ से क्या किया है? मैं ने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रहकर जो तेरी सेवा की, सो क्या राहेल के लिये नहीं की? फिर तू ने मुझ से क्यों ऐसा छल क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ुढ़काया जाता है, और तब हम भेड़-बकरियों को पानी पिल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लाबान ने कहा, हमारे यहां ऐसी रीति नहीं, कि जेठी से पहिले दूसरी का विवाह कर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का सप्ताह तो पूरा कर; फिर दूसरी भी तुझे उस सेवा के लिये मिलेगी जो तू मेरे साथ रह कर और स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र्ष तक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सो याकूब ने ऐसा ही किया, और लिआ: के सप्ताह को पूरा किया; तब लाबान ने उसे अपनी बेटी राहेल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, कि वह उसकी पत्न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लाबान ने अपनी बेटी राहेल की लौंडी होने के लिये अपनी लौंडी बिल्हा को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याकूब राहेल के पास भी गया, और उसकी प्रीति लिआ: से अधिक उसी पर हुई, और उसने लाबान के साथ रह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त वर्ष और उसकी सेवा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जब यहोवा ने देखा, कि लिआ: अप्रिय हुई, तब उसने उसकी कोख खोली, पर राहेल बांझ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सो लिआ: गर्भवती हुई, और उसके एक पुत्र उत्पन्न हुआ, और उसने यह कहकर उसका नाम रूबेन रखा, कि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नकी यह बातचीत हो रही थी, कि राहेल जो पशु चराया करती थी, सो अपने पिता की भेड़-बकरियों को लिय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मेरे दु:ख पर दृष्टि की है: सो अब मेरा पति मुझ से प्रीति रख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फिर वह गर्भवती हुई और उसके एक पुत्र उत्पन्न हुआ; और उसने यह कहा कि यह सुनके, कि मैं अप्रिय हू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ने मुझे यह भी पुत्र दिया: इसलिये उसने उसका नाम शिमोन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फिर वह गर्भवती हुई और उसके एक पुत्र उत्पन्न हुआ; और उसने कहा, अब की बार तो मेरा पति मुझ से मि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, क्योंकि उससे मेरे तीन पुत्र उत्पन्न हुए: इसलिये उसका नाम लेवी रख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ाकूब ने अपना मार्ग लिया, और पूर्व्वियों के देश मे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सने दृष्टि करके क्या देखा, कि मैदान में एक कुंआ है, और उसके पास भेड़-बकरियों के तीन झुण्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ठे हुए हैं; क्योंकि जो पत्थर उस कुएं के मुंह पर धरा रहता था, जिस में से झुण्डों को जल पिलाया ज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, वह भार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फिर वह गर्भवती हुई और उसके एक और पुत्र उत्पन्न हुआ; और उसने कहा, अब की बार तो मैं यहोवा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्यवाद करूंगी, इसलिये उसने उसका नाम यहूदा रखा; तब उसकी कोख बन्द हो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जब सब झुण्ड वहां इकट्ठे हो जाते तब चरवाहे उस पत्थर को कुएं के मुंह पर से लुढ़का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ड़-बकरियों को पानी पिलाते, और फिर पत्थर को कुएं के मुंह पर ज्यों का त्यों रख दे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सो याकूब ने चरवाहों से पूछा, हे मेरे भाइयो, तुम कहां के हो? उन्होंने कहा, हम हारान क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उसने उन से पूछा, क्या तुम नाहोर के पोते लाबान को जानते हो? उन्होंने कहा, हां, हम उसे जान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उसने उन से पूछा, क्या वह कुशल से है? उन्होंने कहा, हां, कुशल से तो है और वह देख, उसकी बेट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हेल भेड़-बकरियों को लिये हुए चली आ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ने कहा, देखो, अभी तो दिन बहुत है, पशुओं के इकट्ठे होने का समय नहीं: सो भेड़-बकरियों को ज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लाकर फिर ले जा कर चर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अपने मामा लाबान की बेटी राहेल को, और उसकी भेड़-बकरियों को भी देख कर याकूब ने निकट जा कर कुए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ंह पर से पत्थर को लुढ़का कर अपने मामा लाबान की भेड़-बकरियों को पानी पि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याकूब ने राहेल को चूमा, और ऊंचे स्वर से रो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याकूब ने राहेल को बता दिया, कि मैं तेरा फुफेरा भाई हूं, अर्थात रिबका का पुत्र हूं: तब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2026-08-03T22:07:53Z</dcterms:created>
  <dcterms:modified xsi:type="dcterms:W3CDTF">2026-08-03T22:07:53Z</dcterms:modified>
  <dc:title>उत्पत्ति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