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1960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od loved the world of sinners lost
And ruined by the Fall ;
Salvation full, at highest cost
He offers free to all.
Oh, 'twas love, 'twas wondrous love,
The love of God to me !
It brought my Saviour from above,
To die on Calvary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E'en now by faith I claim Him mine,
The risen Son of God ;
Redemption by His death I find,
And cleansing through the Bloo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Love brings the glorious fullness in,
And to His saints makes known
The blessed rest from inbred sin,
Through faith in Christ alon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Believing souls, rejoicing go ;
There shall to you be given
A glorious foretaste, here below,
Of endless life in heaven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 Of victory now o'er Satan's power
Let all the ransomed sing,
And triumph in the dying hour,
Through Christ the Lord, our King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0">
  <a:themeElements>
    <a:clrScheme name="Theme7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2026-07-31T13:08:54Z</dcterms:created>
  <dcterms:modified xsi:type="dcterms:W3CDTF">2026-07-31T13:08:54Z</dcterms:modified>
  <dc:title>Hymn : 17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