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திமானுடைய பாதை செம்மையாயிருக்கிறது; மகா நீதிபரராகிய நீர் நீதிமானுடைய பாதையைச் செம்மைப்படுத்துகிற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உம்முடைய நியாயத்தீர்ப்புகளின் வழியிலே உமக்குக் காத்திருக்கிறோம்; உமது நாமமும் உம்மை நினைக்கும் நினைவும் எங்கள் ஆத்தும வாஞ்சைய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உம்முடைய நியாயத்தீர்ப்புகளின் வழியிலே உமக்குக் காத்திருக்கிறோம்; உமது நாமமும் உம்மை நினைக்கும் நினைவும் எங்கள் ஆத்தும வாஞ்சையா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ஆத்துமா இரவிலே உம்மை வாஞ்சிக்கிறது; எனக்குள் இருக்கிற என் ஆவியால் அதிகாலையிலும் உம்மைத் தேடுகிறேன்; உம்முடைய நியாயத்தீர்ப்புகள் பூமியிலே நடக்கும்போது பூச்சக்கரத்துக்குடிகள் நீதியைக் கற்றுக்கொள்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ஆத்துமா இரவிலே உம்மை வாஞ்சிக்கிறது; எனக்குள் இருக்கிற என் ஆவியால் அதிகாலையிலும் உம்மைத் தேடுகிறேன்; உம்முடைய நியாயத்தீர்ப்புகள் பூமியிலே நடக்கும்போது பூச்சக்கரத்துக்குடிகள் நீதியைக் கற்றுக்கொள்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ஆத்துமா இரவிலே உம்மை வாஞ்சிக்கிறது; எனக்குள் இருக்கிற என் ஆவியால் அதிகாலையிலும் உம்மைத் தேடுகிறேன்; உம்முடைய நியாயத்தீர்ப்புகள் பூமியிலே நடக்கும்போது பூச்சக்கரத்துக்குடிகள் நீதியைக் கற்றுக்கொள்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ுக்குத் தயை செய்தாலும் நீதியைக் கற்றுக்கொள்ளான்; நீதியுள்ள தேசத்திலும் அவன் அநியாயஞ்செய்து கர்த்தருடைய மகத்துவத்தைக் கவனியாதேபோகி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ுக்குத் தயை செய்தாலும் நீதியைக் கற்றுக்கொள்ளான்; நீதியுள்ள தேசத்திலும் அவன் அநியாயஞ்செய்து கர்த்தருடைய மகத்துவத்தைக் கவனியாதேபோ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உமது கை ஓங்கியிருக்கிறது, அவர்கள் அதைக் காணாதிருக்கிறார்கள்; ஆனாலும் உமது ஜனத்துக்காக நீர் கொண்ட வைராக்கியத்தைக்கண்டு வெட்கப்படுவார்கள்; அக்கினி உம்முடைய சத்துருக்களைப் பட்சி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உமது கை ஓங்கியிருக்கிறது, அவர்கள் அதைக் காணாதிருக்கிறார்கள்; ஆனாலும் உமது ஜனத்துக்காக நீர் கொண்ட வைராக்கியத்தைக்கண்டு வெட்கப்படுவார்கள்; அக்கினி உம்முடைய சத்துருக்களைப் பட்சி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யூதாதேசத்தில் பாடப்படும் பாட்டாவது: பெலனான நகரம் நமக்கு உண்டு; இரட்சிப்பையே அதற்கு மதிலும் அரணுமாக ஏற்படுத்துவ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எங்களுக்குச் சமாதானத்தைக் கட்டளையிடுவீர்; எங்கள் கிரியைகளையெல்லாம் எங்களுக்காக நடத்திவருகிறவர் நீர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ங்கள் தேவனாகிய கர்த்தாவே, உம்மையல்லாமல் வேறே ஆண்டவன்மார் யார்? எங்களை ஆண்டார்கள்; இனி உம்மை மாத்திரம் சார்ந்து உம்முடைய நாமத்தைப் பிரஸ்தாபப்படுத்துவ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ங்கள் தேவனாகிய கர்த்தாவே, உம்மையல்லாமல் வேறே ஆண்டவன்மார் யார்? எங்களை ஆண்டார்கள்; இனி உம்மை மாத்திரம் சார்ந்து உம்முடைய நாமத்தைப் பிரஸ்தாபப்படுத்துவ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ெத்தவர்கள், ஜீவிக்கமாட்டார்கள்; மாண்ட ராட்சதர் திரும்ப எழுந்திரார்கள்; நீர் அவர்களை விசாரித்துச் சங்கரித்து, அவர்கள் பேரையும் அழியப்பண்ணின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ெத்தவர்கள், ஜீவிக்கமாட்டார்கள்; மாண்ட ராட்சதர் திரும்ப எழுந்திரார்கள்; நீர் அவர்களை விசாரித்துச் சங்கரித்து, அவர்கள் பேரையும் அழியப்பண்ணின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ந்த ஜாதியைப் பெருகப்பண்ணினீர்; கர்த்தாவே, இந்த ஜாதியைப் பெருகப்பண்ணினீர்; நீர் மகிமைப்பட்டீர், தேசத்தின் எல்லை எல்லாவற்றையும் நெடுந்தூரத்தில் தள்ளி வைத்தீ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ந்த ஜாதியைப் பெருகப்பண்ணினீர்; கர்த்தாவே, இந்த ஜாதியைப் பெருகப்பண்ணினீர்; நீர் மகிமைப்பட்டீர், தேசத்தின் எல்லை எல்லாவற்றையும் நெடுந்தூரத்தில் தள்ளி வைத்தீ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ாவே, நெருக்கத்தில் உம்மைத்தேடினார்கள்; உம்முடைய தண்டனை அவர்கள்மேலிருக்கையில் அந்தரங்க வேண்டுதல் செய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ாவே, நெருக்கத்தில் உம்மைத்தேடினார்கள்; உம்முடைய தண்டனை அவர்கள்மேலிருக்கையில் அந்தரங்க வேண்டுதல் செய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பேறுகாலம் சமீபித்திருக்கையில் வேதனைப்பட்டு, தன் அம்பாயத்தில் கூப்பிடுகிற கர்ப்பவதியைப்போல, உமக்கு முன்பாக இருக்கிற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யூதாதேசத்தில் பாடப்படும் பாட்டாவது: பெலனான நகரம் நமக்கு உண்டு; இரட்சிப்பையே அதற்கு மதிலும் அரணுமாக ஏற்படுத்துவ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பேறுகாலம் சமீபித்திருக்கையில் வேதனைப்பட்டு, தன் அம்பாயத்தில் கூப்பிடுகிற கர்ப்பவதியைப்போல, உமக்கு முன்பாக இருக்கிற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ங்கள் கர்ப்பமாயிருந்து வேதனைப்பட்டு, காற்றைப் பெற்றவர்களைப்போல் இருக்கிறோம்; தேசத்தில் ஒரு ரட்சிப்பையும் செய்யமாட்டாதிருக்கிறோம்; பூச்சக்கரத்துக் குடிகள் விழுகிறதும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ங்கள் கர்ப்பமாயிருந்து வேதனைப்பட்டு, காற்றைப் பெற்றவர்களைப்போல் இருக்கிறோம்; தேசத்தில் ஒரு ரட்சிப்பையும் செய்யமாட்டாதிருக்கிறோம்; பூச்சக்கரத்துக் குடிகள் விழுகிறதும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ித்த உம்முடையவர்கள் பிரேதமான என்னுடையவர்களோடேகூட எழுந்திருப்பார்கள்; மண்ணிலே தங்கியிருக்கிறவர்களே, விழித்துக் கெம்பீரியுங்கள்; உம்முடைய பனி பூண்டுகளின்மேல் பெய்யும் பனிபோல் இருக்கும்; மரித்தோரைப் பூமி புறப்படப் பண்ண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ித்த உம்முடையவர்கள் பிரேதமான என்னுடையவர்களோடேகூட எழுந்திருப்பார்கள்; மண்ணிலே தங்கியிருக்கிறவர்களே, விழித்துக் கெம்பீரியுங்கள்; உம்முடைய பனி பூண்டுகளின்மேல் பெய்யும் பனிபோல் இருக்கும்; மரித்தோரைப் பூமி புறப்படப் பண்ண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ஜனமே, நீ போய் உன் அறைக்குள்ளே பிரவேசித்து, உன் கதவுகளைப் பூட்டிக்கொண்டு, சினம் கடந்துபோகுமட்டும் கொஞ்சநேரம் ஒளித்துக்கொ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ஜனமே, நீ போய் உன் அறைக்குள்ளே பிரவேசித்து, உன் கதவுகளைப் பூட்டிக்கொண்டு, சினம் கடந்துபோகுமட்டும் கொஞ்சநேரம் ஒளித்துக்கொ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பூமியினுடைய குடிகளின் அக்கிரமத்தினிமித்தம் அவர்களை விசாரிக்கும்படி கர்த்தர் தம்முடைய ஸ்தானத்திலிருந்து புறப்பட்டுவருவார்; பூமி தன் இரத்தப்பழிகளை வெளிப்படுத்தி, தன்னிடத்தில் கொலைசெய்யப்பட்டவர்களை இனி மூடாதிருக்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பூமியினுடைய குடிகளின் அக்கிரமத்தினிமித்தம் அவர்களை விசாரிக்கும்படி கர்த்தர் தம்முடைய ஸ்தானத்திலிருந்து புறப்பட்டுவருவார்; பூமி தன் இரத்தப்பழிகளை வெளிப்படுத்தி, தன்னிடத்தில் கொலைசெய்யப்பட்டவர்களை இனி மூடாத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த்தியத்தைக் கைக்கொண்டுவருகிற நீதியுள்ள ஜாதி உள்ளே பிரவேசிப்பதற்காக வாசல்களைத் திறவ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ை உறுதியாய்ப் பற்றிக்கொண்ட மனதையுடையவன் உம்மையே நம்பியிருக்கிறபடியால், நீர் அவனைப் பூரண சமாதானத்துடன் காத்துக்கொள்வ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ை என்றென்றைக்கும் நம்புங்கள்; கர்த்தராகிய யேகோவா நித்திய கன்மலையாயிரு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உயரத்திலே வாசமாயிருக்கிறவர்களையும் கீழே தள்ளுகிறார், உயர்ந்த நகரத்தையும் தாழ்த்துகிறார்; அவர் தரைமட்டும் தாழ்த்தி அது மண்ணாகுமட்டும் இடியப்பண்ணுவ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உயரத்திலே வாசமாயிருக்கிறவர்களையும் கீழே தள்ளுகிறார், உயர்ந்த நகரத்தையும் தாழ்த்துகிறார்; அவர் தரைமட்டும் தாழ்த்தி அது மண்ணாகுமட்டும் இடியப்பண்ண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ல் அதை மிதிக்கும், சிறுமையானவர்களின் காலும் எளிமையானவர்களின் அடிகளுமே அதை மிதி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ay of the just is uprightness: you, most upright, do weigh the path of the j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ea, in the way of your judgments, O LORD, have we waited for you; the desire of our soul i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name, and to the remembrance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ith my soul have I desired you in the night; yea, with my spirit within me will I seek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ly: for when your judgments are in the earth, the inhabitants of the world will lea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Let favour be showed to the wicked, yet will he not learn righteousness: in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rightness will he deal unjustly, and will not behold the majesty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LORD, when your hand is lifted up, they will not see: but they shall see, and be ashame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envy at the people; yea, the fire of yours enemies shall devou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at day shall this song be sung in the land of Judah; We have a strong city; salvation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ORD, you will ordain peace for us: for you also have wrought all our works in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 LORD our God, other lords beside you have had dominion over us: but by you only will we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tion of 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are dead, they shall not live; they are deceased, they shall not rise: therefore hav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sited and destroyed them, and made all their memory to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have increased the nation, O LORD, you have increased the nation: you are glorified: you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oved it far unto all the end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ORD, in trouble have they visited you, they poured out a prayer when your chastening wa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Like a woman with child, that draws near the time of her delivery, is in pain, and cries ou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appoint for walls and bulwa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pangs; so have we been in your sight, O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e have been with child, we have been in pain, we have as it were brought forth wind; w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wrought any deliverance in the earth; neither have the inhabitants of the world fall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our dead men shall live, together with my dead body shall they arise. Awake and sing,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hat dwell in dust: for your dew is as the dew of herbs, and the earth shall cast out the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Come, my people, enter you into your chambers, and shut your doors about you: hide yourself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ere for a little moment, until the indignation pass 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, behold, the LORD comes out of his place to punish the inhabitants of the earth for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y: the earth also shall disclose her blood, and shall no more cover her s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pen all of you the gates, that the righteous nation which keeps the truth may enter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will keep him in perfect peace, whose mind is stayed on you: because he trusts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rust all of you in the LORD for ever: for in the LORD JEHOVAH is everlasting streng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he brings down them that dwell on high; the lofty city, he lays it low; he lays it low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ground; he brings it even to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foot shall tread it down, even the feet of the poor, and the steps of the nee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2026-06-10T10:10:00Z</dcterms:created>
  <dcterms:modified xsi:type="dcterms:W3CDTF">2026-06-10T10:10:00Z</dcterms:modified>
  <dc:title>ஏசாயா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