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ுடைய பாதை செம்மையாயிருக்கிறது; மகா நீதிபரராகிய நீர் நீதிமானுடைய பாதையைச் செம்மைப்படுத்துகிற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ுடைய பாதை செம்மையாயிருக்கிறது; மகா நீதிபரராகிய நீர் நீதிமானுடைய பாதையைச் செம்மைப்படுத்துகிற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உம்முடைய நியாயத்தீர்ப்புகளின் வழியிலே உமக்குக் காத்திருக்கிறோம்; உமது நாமமும் உம்மை நினைக்கும் நினைவும் எங்கள் ஆத்தும வாஞ்சைய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உம்முடைய நியாயத்தீர்ப்புகளின் வழியிலே உமக்குக் காத்திருக்கிறோம்; உமது நாமமும் உம்மை நினைக்கும் நினைவும் எங்கள் ஆத்தும வாஞ்சையாய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ஆத்துமா இரவிலே உம்மை வாஞ்சிக்கிறது; எனக்குள் இருக்கிற என் ஆவியால் அதிகாலையிலும் உம்மைத் தேடுகிறேன்; உம்முடைய நியாயத்தீர்ப்புகள் பூமியிலே நடக்கும்போது பூச்சக்கரத்துக்குடிகள் நீதியைக் கற்றுக்கொள்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ஆத்துமா இரவிலே உம்மை வாஞ்சிக்கிறது; எனக்குள் இருக்கிற என் ஆவியால் அதிகாலையிலும் உம்மைத் தேடுகிறேன்; உம்முடைய நியாயத்தீர்ப்புகள் பூமியிலே நடக்கும்போது பூச்சக்கரத்துக்குடிகள் நீதியைக் கற்றுக்கொள்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க்குத் தயை செய்தாலும் நீதியைக் கற்றுக்கொள்ளான்; நீதியுள்ள தேசத்திலும் அவன் அநியாயஞ்செய்து கர்த்தருடைய மகத்துவத்தைக் கவனியாதேபோ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க்குத் தயை செய்தாலும் நீதியைக் கற்றுக்கொள்ளான்; நீதியுள்ள தேசத்திலும் அவன் அநியாயஞ்செய்து கர்த்தருடைய மகத்துவத்தைக் கவனியாதேபோ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து கை ஓங்கியிருக்கிறது, அவர்கள் அதைக் காணாதிருக்கிறார்கள்; ஆனாலும் உமது ஜனத்துக்காக நீர் கொண்ட வைராக்கியத்தைக்கண்டு வெட்கப்படுவார்கள்; அக்கினி உம்முடைய சத்துருக்களைப் பட்சி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து கை ஓங்கியிருக்கிறது, அவர்கள் அதைக் காணாதிருக்கிறார்கள்; ஆனாலும் உமது ஜனத்துக்காக நீர் கொண்ட வைராக்கியத்தைக்கண்டு வெட்கப்படுவார்கள்; அக்கினி உம்முடைய சத்துருக்களைப் பட்சி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தேசத்தில் பாடப்படும் பாட்டாவது: பெலனான நகரம் நமக்கு உண்டு; இரட்சிப்பையே அதற்கு மதிலும் அரணுமாக ஏற்படுத்துவ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உமது கை ஓங்கியிருக்கிறது, அவர்கள் அதைக் காணாதிருக்கிறார்கள்; ஆனாலும் உமது ஜனத்துக்காக நீர் கொண்ட வைராக்கியத்தைக்கண்டு வெட்கப்படுவார்கள்; அக்கினி உம்முடைய சத்துருக்களைப் பட்சி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எங்களுக்குச் சமாதானத்தைக் கட்டளையிடுவீர்; எங்கள் கிரியைகளையெல்லாம் எங்களுக்காக நடத்திவருகிறவர் நீர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எங்களுக்குச் சமாதானத்தைக் கட்டளையிடுவீர்; எங்கள் கிரியைகளையெல்லாம் எங்களுக்காக நடத்திவருகிறவர் நீர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தேவனாகிய கர்த்தாவே, உம்மையல்லாமல் வேறே ஆண்டவன்மார் யார்? எங்களை ஆண்டார்கள்; இனி உம்மை மாத்திரம் சார்ந்து உம்முடைய நாமத்தைப் பிரஸ்தாபப்படுத்துவ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தேவனாகிய கர்த்தாவே, உம்மையல்லாமல் வேறே ஆண்டவன்மார் யார்? எங்களை ஆண்டார்கள்; இனி உம்மை மாத்திரம் சார்ந்து உம்முடைய நாமத்தைப் பிரஸ்தாபப்படுத்துவ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த்தவர்கள், ஜீவிக்கமாட்டார்கள்; மாண்ட ராட்சதர் திரும்ப எழுந்திரார்கள்; நீர் அவர்களை விசாரித்துச் சங்கரித்து, அவர்கள் பேரையும் அழியப்பண்ணினீ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த்தவர்கள், ஜீவிக்கமாட்டார்கள்; மாண்ட ராட்சதர் திரும்ப எழுந்திரார்கள்; நீர் அவர்களை விசாரித்துச் சங்கரித்து, அவர்கள் பேரையும் அழியப்பண்ணினீ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த்தவர்கள், ஜீவிக்கமாட்டார்கள்; மாண்ட ராட்சதர் திரும்ப எழுந்திரார்கள்; நீர் அவர்களை விசாரித்துச் சங்கரித்து, அவர்கள் பேரையும் அழியப்பண்ணினீ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ாதியைப் பெருகப்பண்ணினீர்; கர்த்தாவே, இந்த ஜாதியைப் பெருகப்பண்ணினீர்; நீர் மகிமைப்பட்டீர், தேசத்தின் எல்லை எல்லாவற்றையும் நெடுந்தூரத்தில் தள்ளி வைத்த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ெருக்கத்தில் உம்மைத்தேடினார்கள்; உம்முடைய தண்டனை அவர்கள்மேலிருக்கையில் அந்தரங்க வேண்டுதல் செய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தேசத்தில் பாடப்படும் பாட்டாவது: பெலனான நகரம் நமக்கு உண்டு; இரட்சிப்பையே அதற்கு மதிலும் அரணுமாக ஏற்படுத்துவ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ெருக்கத்தில் உம்மைத்தேடினார்கள்; உம்முடைய தண்டனை அவர்கள்மேலிருக்கையில் அந்தரங்க வேண்டுதல் செய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பேறுகாலம் சமீபித்திருக்கையில் வேதனைப்பட்டு, தன் அம்பாயத்தில் கூப்பிடுகிற கர்ப்பவதியைப்போல, உமக்கு முன்பாக இரு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ாவே, பேறுகாலம் சமீபித்திருக்கையில் வேதனைப்பட்டு, தன் அம்பாயத்தில் கூப்பிடுகிற கர்ப்பவதியைப்போல, உமக்கு முன்பாக இரு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கர்ப்பமாயிருந்து வேதனைப்பட்டு, காற்றைப் பெற்றவர்களைப்போல் இருக்கிறோம்; தேசத்தில் ஒரு ரட்சிப்பையும் செய்யமாட்டாதிருக்கிறோம்; பூச்சக்கரத்துக் குடிகள் விழுகிறதுமி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கர்ப்பமாயிருந்து வேதனைப்பட்டு, காற்றைப் பெற்றவர்களைப்போல் இருக்கிறோம்; தேசத்தில் ஒரு ரட்சிப்பையும் செய்யமாட்டாதிருக்கிறோம்; பூச்சக்கரத்துக் குடிகள் விழுகிறதும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ரித்த உம்முடையவர்கள் பிரேதமான என்னுடையவர்களோடேகூட எழுந்திருப்பார்கள்; மண்ணிலே தங்கியிருக்கிறவர்களே, விழித்துக் கெம்பீரியுங்கள்; உம்முடைய பனி பூண்டுகளின்மேல் பெய்யும் பனிபோல் இருக்கும்; மரித்தோரைப் பூமி புறப்படப் பண்ண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ரித்த உம்முடையவர்கள் பிரேதமான என்னுடையவர்களோடேகூட எழுந்திருப்பார்கள்; மண்ணிலே தங்கியிருக்கிறவர்களே, விழித்துக் கெம்பீரியுங்கள்; உம்முடைய பனி பூண்டுகளின்மேல் பெய்யும் பனிபோல் இருக்கும்; மரித்தோரைப் பூமி புறப்படப் பண்ண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ரித்த உம்முடையவர்கள் பிரேதமான என்னுடையவர்களோடேகூட எழுந்திருப்பார்கள்; மண்ணிலே தங்கியிருக்கிறவர்களே, விழித்துக் கெம்பீரியுங்கள்; உம்முடைய பனி பூண்டுகளின்மேல் பெய்யும் பனிபோல் இருக்கும்; மரித்தோரைப் பூமி புறப்படப் பண்ண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ரித்த உம்முடையவர்கள் பிரேதமான என்னுடையவர்களோடேகூட எழுந்திருப்பார்கள்; மண்ணிலே தங்கியிருக்கிறவர்களே, விழித்துக் கெம்பீரியுங்கள்; உம்முடைய பனி பூண்டுகளின்மேல் பெய்யும் பனிபோல் இருக்கும்; மரித்தோரைப் பூமி புறப்படப் பண்ண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ஜனமே, நீ போய் உன் அறைக்குள்ளே பிரவேசித்து, உன் கதவுகளைப் பூட்டிக்கொண்டு, சினம் கடந்துபோகுமட்டும் கொஞ்சநேரம் ஒளித்துக்கொ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த்தியத்தைக் கைக்கொண்டுவருகிற நீதியுள்ள ஜாதி உள்ளே பிரவேசிப்பதற்காக வாசல்களைத் திறவ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ஜனமே, நீ போய் உன் அறைக்குள்ளே பிரவேசித்து, உன் கதவுகளைப் பூட்டிக்கொண்டு, சினம் கடந்துபோகுமட்டும் கொஞ்சநேரம் ஒளித்துக்கொ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பூமியினுடைய குடிகளின் அக்கிரமத்தினிமித்தம் அவர்களை விசாரிக்கும்படி கர்த்தர் தம்முடைய ஸ்தானத்திலிருந்து புறப்பட்டுவருவார்; பூமி தன் இரத்தப்பழிகளை வெளிப்படுத்தி, தன்னிடத்தில் கொலைசெய்யப்பட்டவர்களை இனி மூடாத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தோ, பூமியினுடைய குடிகளின் அக்கிரமத்தினிமித்தம் அவர்களை விசாரிக்கும்படி கர்த்தர் தம்முடைய ஸ்தானத்திலிருந்து புறப்பட்டுவருவார்; பூமி தன் இரத்தப்பழிகளை வெளிப்படுத்தி, தன்னிடத்தில் கொலைசெய்யப்பட்டவர்களை இனி மூடாத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்மை உறுதியாய்ப் பற்றிக்கொண்ட மனதையுடையவன் உம்மையே நம்பியிருக்கிறபடியால், நீர் அவனைப் பூரண சமாதானத்துடன் காத்துக்கொள்வ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ை என்றென்றைக்கும் நம்புங்கள்; கர்த்தராகிய யேகோவா நித்திய கன்மலையாய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உயரத்திலே வாசமாயிருக்கிறவர்களையும் கீழே தள்ளுகிறார், உயர்ந்த நகரத்தையும் தாழ்த்துகிறார்; அவர் தரைமட்டும் தாழ்த்தி அது மண்ணாகுமட்டும் இடியப்பண்ண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உயரத்திலே வாசமாயிருக்கிறவர்களையும் கீழே தள்ளுகிறார், உயர்ந்த நகரத்தையும் தாழ்த்துகிறார்; அவர் தரைமட்டும் தாழ்த்தி அது மண்ணாகுமட்டும் இடியப்பண்ண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் அதை மிதிக்கும், சிறுமையானவர்களின் காலும் எளிமையானவர்களின் அடிகளுமே அதை மிதி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ততাই ভাল লোকের বেঁচে থাকার পথ| যা কিছু সরল ও সত্য ভাল লোকরা তাকেই অনুসরণ করে| ঈশ্বর আপনি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কে মসৃণ করুন যাতে সহজে তাকে মেনে চলা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প্রভু আমরা আপনার বিচারের দিকে তাকিযে রয়েছি| আমাদের আত্মাগুলি আপনাকে এবং আপনার নামকে স্ম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চা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আত্মা আপনার সাথে রাত্রিবাস করতে চায়| আমার আত্মা প্রতিটি নতুন দিনের ভোরে আপনার সঙ্গে থাক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য়| পৃথিবীতে আপনার বিচার যখন নেমে আসবে তখন মানুষ বেঁচে থাকার সঠিক পথ শি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দুষ্ট লোকদের প্রতি যদি আপনি শুধু দয়া দেখান তাহলে তারা কোন কিছু ভাল করতে শিখবে না| এমনকি দু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ভালো পৃথিবীতে বাস করলেও তারা খারাপ কাজ করবে| তারা কখনও প্রভুর মহত্ব দেখতে পায়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প্রভু সেই সব লোকদের শাস্তি দেবার জন্য প্রস্তুত হোন| নিশ্চিত ভাবেই তারা এটা দেখ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কি এটা দেখতে পাবে না? প্রভু, দুষ্টরা দেখুক যে আপনার লোকদের জন্য আপনার যে ভালবাসা তা খুব দৃঢ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 সময়ে যিহূদার লোকরা এই গান গাইবে:প্রভু আমাদের পরিত্রাণ দিন| আমাদের একটি শক্তিশালী দুর্ভ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শ্চিত ভাবে তারা লজ্জিত হবে| আপনার শএুদের জন্য যে আগুন রাখা আছে তা ওদের পুড়িয়ে শেষ করে ফেলু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, আমরা যে সব কাজ করার চেষ্টা করেছিলাম সে সব কাজে আপনি সফল হয়েছেন| তাই আমাদের শান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|ঈশ্বর তাঁর লোকদের নতুন জীবন দেব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আপনিই আমাদের ঈশ্বর| কিন্তু অতীতে আমরা অন্য দেবতাদের মেনে চলতাম| আমরা ছিলাম অন্য মনিবদ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খন আমরা লোকদের শুধু আপনার নামই স্মরণ করাতে চ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ই সব মৃত দেবতারা বেঁচে ওঠে না| সেই সব প্রেতগণ মৃত্যু থেকে আর জেগে ওঠে না| আপনি তাদের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সিদ্ধান্ত নিয়েছিলেন| এবং তাদের সম্বন্ধে আমাদের ভাবনা উদ্রেক করবার যা কিছু তা সবই আপনি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হে প্রভু, এই জাতিতে আরো যোগ কর| এতে যোগ কর এবং সম্মানিত হও| দেশটির সর্বদিকের সীমা বৃদ্ধি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, লোকে যখন বিপদে পড়ে, তখন আপনাকে স্মরণ করে| আপনি যখন তাদের শাস্তি দেন, তখন তারা আপন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গর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ীরব প্রার্থন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ঠিক যেমন একটি গর্ভবতী মহিলা জন্ম দিতে যাচ্ছে এবং প্রসব যন্ত্রনায় চিত্কার করে কাঁদে, তেমনি, হ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, আমরা আপনার সামনে এস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কই ভাবে, আমাদের যন্ত্রণা আছে এবং আমরা জন্ম দিই, কিন্তু শুধুই বাতাস| আমরা পৃথিবীর জন্য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 তৈরী করতে পারি না| আমরা দেশের জন্য মুক্তি আনতে পার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িন্তু প্রভু বলেন, “তোমাদের লোকরা মারা গিয়েছে, তবে তারা আবার বেঁচে উঠবে| আমার মানুষ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দেহগুলি মৃত্যু থেকে জেগে উঠবে| মৃত মানুষরা মাটিতে উঠে দাঁড়াবে এবং সুখী হবে| তোমাদের আচ্ছাদ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শিরসমূহ নতুন দিনের আলোর মতো ঝলমল করবে| এর অর্থ এই- নতুন সময় আসছে যখন পৃথিবী মৃত মানুষ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তুন প্রাণের সঞ্চার ঘট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র লোকরা, তোমরা তোমাদের ঘরের ভেতরে যাও| দরজা বন্ধ কর| ক্ষণিকের জন্য লুকিয়ে ঘরে থাক| ততক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ফটকগুলি খোলো| এক ন্যায়পরায়ণ জাতি প্রবেশ করবে| এরা ঈশ্বরের সুশিক্ষা মেনে চ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লুকাও যতক্ষণ না ঈশ্বরের রোধ শেষ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ৃথিবীর লোকদের কুকর্মের বিচার করতে প্রভু জেরুশালেমের মন্দির ছেড়ে চলে যাবেন| পৃথিবী নিহত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ত প্রকাশিত করবে| পৃথিবী আর মৃত মানুষদের আচ্ছাদিত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, যেসব লোকরা আপনার ওপর নির্ভর করে এবং আপনার ওপর আস্থা রাখে তাদের প্রকৃত শান্তি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দা সর্বদা প্রভুকে বিশ্বাস কর| তিনি তোমাদের চিরকালের নিরাপদ আশ্র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প্রভু দাম্ভিক শহরকে ধ্বংস করবেন এবং তার অধিবাসীদের শাস্তি দেবেন| দাম্ভিক শহরকে তিনি মাট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ুঁড়ে ফেলবেন| সেই শহর ধূলোয় মুখ থুবড়ে পড়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দীনহীন এবং বিনযী মানুষরা সেই ধ্বংসস্তূপের ওপর দিয়ে হেঁট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2026-08-02T13:06:35Z</dcterms:created>
  <dcterms:modified xsi:type="dcterms:W3CDTF">2026-08-02T13:06:35Z</dcterms:modified>
  <dc:title>ஏசாயா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