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ம் செய்வோம், வார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ீர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ேனைக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செல்வோ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 வீரர்கள்,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ல்ல முயல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ிடாமல் நி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ிய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கூட்டம் அ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ானிக்கதி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யுத்தம் செய்வோம் வார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கஸ்திவ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 அசையும்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ிறிஸ்து சபை வ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 போன்றதா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சென்ற பா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கின்றோமே நா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தாசர் ய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சரீரம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, அன்ப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 ஒன்றே!	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வீர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ரீடம், ராஜ மேன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ும் சித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 சபை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நிலைக்கு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"நரகத்தின் வாச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ங் கொள்ளாதே,"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திவ்விய வாக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ணாய்ப் போகாதே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க்தரே, ஒன்ற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ம் கூட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ேனைக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ோடு சேர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யும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ோர் மண்ணோர் கூட்ட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யர்க்க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ர்த்தி, புகழ், மேன்ம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ாடுமே! - யு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னே செல்வோ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ர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ே போ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்கொடி ஏ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ார் நடத்த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2026-07-31T18:35:10Z</dcterms:created>
  <dcterms:modified xsi:type="dcterms:W3CDTF">2026-07-31T18:35:10Z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