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ம் செய்வோம், வார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வீர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ேனைக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செல்வோ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 வீரர்கள்,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ல்ல முயல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ிடாமல் நி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ிய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கூட்டம் அ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ானிக்கதி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ுத்தம் செய்வோம் வார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கஸ்திவ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 அசையும்! 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றிஸ்து சபை வ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 போன்றத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சென்ற பா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கின்றோமே நா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தாசர் ய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சரீர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, அன்ப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ஒன்றே!	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வீர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ரீடம், ராஜ மேன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் சி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சபை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ிலைக்க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நரகத்தின் வாச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ங் கொள்ளாதே,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திவ்விய வா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ாய்ப் போகாதே! 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க்தரே, ஒன்ற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ம் கூடும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ேனைக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ோடு சேர்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யும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ோர் மண்ணோர் கூட்ட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யர்க்க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ர்த்தி, புகழ், மேன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ாடுமே! 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செல்வோ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ர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ே போ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கொடி ஏ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ார் நட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2026-09-16T19:52:44Z</dcterms:created>
  <dcterms:modified xsi:type="dcterms:W3CDTF">2026-09-16T19:52:44Z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