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ோவா தனக்குக் கர்த்தர் கட்டளையிட்டபடியெல்லாம் செய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ஜலப்பிரளயம் பூமியின்மேல் உண்டானபோது, நோவா அறுநூறு வயதாயிரு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லப்பிரளயத்துக்குத் தப்பும்படி நோவாவும் அவனுடனேகூட அவன் குமாரரும், அவன் மனைவியும் அவன் குமாரரின் மனைவிகளும் பேழைக்குள் பிரவேச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லப்பிரளயத்துக்குத் தப்பும்படி நோவாவும் அவனுடனேகூட அவன் குமாரரும், அவன் மனைவியும் அவன் குமாரரின் மனைவிகளும் பேழைக்குள் பிரவேச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நோவாவுக்குக் கட்டளையிட்டபடியே, சுத்தமான மிருகங்களிலும், சுத்தமல்லாத மிருகங்களிலும், பூமியின்மேல் ஊரும் பிராணிகள் எல்லாவற்றில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நோவாவுக்குக் கட்டளையிட்டபடியே, சுத்தமான மிருகங்களிலும், சுத்தமல்லாத மிருகங்களிலும், பூமியின்மேல் ஊரும் பிராணிகள் எல்லாவற்றில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ும் பெண்ணும் ஜோடு ஜோடாக நோவாவிடத்தில் பேழைக்குட்பட்டன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ுநாள் சென்றபின்பு பூமியின்மேல் ஜலப்பிரளயம் உண்டா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ோவாவுக்கு அறுநூறாம் வயதாகும் வருஷம் இரண்டாம் மாதம் பதினேழாம் தேதியாகிய அந்நாளிலே, மகா ஆழத்தின் ஊற்றுக்கண்களெல்லாம் பிளந்தன; வானத்தின் மதகுகளும் திறவுண்ட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ோவாவுக்கு அறுநூறாம் வயதாகும் வருஷம் இரண்டாம் மாதம் பதினேழாம் தேதியாகிய அந்நாளிலே, மகா ஆழத்தின் ஊற்றுக்கண்களெல்லாம் பிளந்தன; வானத்தின் மதகுகளும் திறவுண்ட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நோவாவை நோக்கி: நீயும் உன் வீட்டார் அனைவரும் பேழைக்குள் பிரவேசியுங்கள்; இந்தச் சந்ததியில் உன்னை எனக்கு முன்பாக நீதிமானாகக் க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ற்பதுநாள் இரவும் பகலும் பூமியின்மேல் பெருமழை பெய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த்தினமே நோவாவும், நோவாவின் குமாரராகிய சேமும் காமும் யாப்பேத்தும், அவர்களுடனேகூட நோவாவின் மனைவியும், அவன் குமாரரின் மூன்று மனைவிகளும், பேழைக்குள் பிரவேசி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த்தினமே நோவாவும், நோவாவின் குமாரராகிய சேமும் காமும் யாப்பேத்தும், அவர்களுடனேகூட நோவாவின் மனைவியும், அவன் குமாரரின் மூன்று மனைவிகளும், பேழைக்குள் பிரவேசி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ோடு ஜாதிஜாதியான சகலவிதக் காட்டு மிருகங்களும், ஜாதிஜாதியான சகலவித நாட்டு மிருகங்களும், பூமியின்மேல் ஊருகிற ஜாதிஜாதியான சகலவித ஊரும் பிராணிகளும், ஜாதிஜாதியான சகலவிதப் பறவைகளும், பலவிதமான சிறகுகளுள்ள சகலவிதப் பட்சிகளும் பிரவேசித்தன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ோடு ஜாதிஜாதியான சகலவிதக் காட்டு மிருகங்களும், ஜாதிஜாதியான சகலவித நாட்டு மிருகங்களும், பூமியின்மேல் ஊருகிற ஜாதிஜாதியான சகலவித ஊரும் பிராணிகளும், ஜாதிஜாதியான சகலவிதப் பறவைகளும், பலவிதமான சிறகுகளுள்ள சகலவிதப் பட்சிகளும் பிரவேசித்தன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ோடு ஜாதிஜாதியான சகலவிதக் காட்டு மிருகங்களும், ஜாதிஜாதியான சகலவித நாட்டு மிருகங்களும், பூமியின்மேல் ஊருகிற ஜாதிஜாதியான சகலவித ஊரும் பிராணிகளும், ஜாதிஜாதியான சகலவிதப் பறவைகளும், பலவிதமான சிறகுகளுள்ள சகலவிதப் பட்சிகளும் பிரவேசித்தன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யே ஜீவசுவாசமுள்ள மாம்ச ஜந்துக்கள் எல்லாம் ஜோடு ஜோடாக நோவாவிடத்தில் பேழைக்குள் பிரவேசித்தன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அவனுக்குக் கட்டளையிட்டபடியே, ஆணும் பெண்ணுமாகச் சகலவித மாம்ச ஜந்துக்களும் உள்ளே பிரவேசித்தன; அப்பொழுது கர்த்தர் அவனை உள்ளேவிட்டுக் கதவை அடை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அவனுக்குக் கட்டளையிட்டபடியே, ஆணும் பெண்ணுமாகச் சகலவித மாம்ச ஜந்துக்களும் உள்ளே பிரவேசித்தன; அப்பொழுது கர்த்தர் அவனை உள்ளேவிட்டுக் கதவை அடை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லப்பிரளயம் நாற்பது நாள் பூமியின்மேல் உண்டானபோது, ஜலம் பெருகி, பேழையைக் கிளம்பப்பண்ணிற்று; அது பூமிக்குமேல் மித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நோவாவை நோக்கி: நீயும் உன் வீட்டார் அனைவரும் பேழைக்குள் பிரவேசியுங்கள்; இந்தச் சந்ததியில் உன்னை எனக்கு முன்பாக நீதிமானாகக் க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லப்பிரளயம் நாற்பது நாள் பூமியின்மேல் உண்டானபோது, ஜலம் பெருகி, பேழையைக் கிளம்பப்பண்ணிற்று; அது பூமிக்குமேல் மித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லம் பெருவெள்ளமாகி, பூமியின்மேல் மிகவும் பெருகிற்று; பேழையானது ஜலத்தின்மேல் மிதந்துகொண்ட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லம் பூமியின்மேல் மிகவும் அதிகமாய்ப் பெருகினதினால், வானத்தின்கீழ் எங்குமுள்ள உயர்ந்த மலைகளெல்லாம் மூடப்பட்ட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லம் பூமியின்மேல் மிகவும் அதிகமாய்ப் பெருகினதினால், வானத்தின்கீழ் எங்குமுள்ள உயர்ந்த மலைகளெல்லாம் மூடப்பட்டன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டப்பட்ட மலைகளுக்கு மேலாய்ப் பதினைந்துமுழ உயரத்திற்கு ஜலம் பெருகிற்ற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ாம்சஜந்துக்களாகிய பறவைகளும், நாட்டு மிருகங்களும் காட்டு மிருகங்களும் பூமியின்மேல் ஊரும் பிராணிகள் யாவும், எல்லா நரஜீவன்களும், பூமியின்மேல் சஞ்சரிக்கிறவைகள் யாவும் மாண்டன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ாம்சஜந்துக்களாகிய பறவைகளும், நாட்டு மிருகங்களும் காட்டு மிருகங்களும் பூமியின்மேல் ஊரும் பிராணிகள் யாவும், எல்லா நரஜீவன்களும், பூமியின்மேல் சஞ்சரிக்கிறவைகள் யாவும் மாண்டன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ெட்டாந்தரையில் உண்டான எல்லாவற்றிலும் நாசியிலே ஜீவசுவாசமுள்ளவைகள் எல்லாம் மாண்டுபோயின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ர் முதல், மிருகங்கள், ஊரும் பிராணிகள், ஆகாயத்துப் பறவைகள் பரியந்தமும், பூமியின்மேல் இருந்த உயிருள்ள வஸ்துக்கள் யாவும் அழிந்து, அவைகள் பூமியில் இராதபடிக்கு நிக்கிரகமாயின; நோவாவும் அவனுடனே பேழையில் இருந்த உயிர்களும் மாத்திரம் காக்கப்பட்டன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ர் முதல், மிருகங்கள், ஊரும் பிராணிகள், ஆகாயத்துப் பறவைகள் பரியந்தமும், பூமியின்மேல் இருந்த உயிருள்ள வஸ்துக்கள் யாவும் அழிந்து, அவைகள் பூமியில் இராதபடிக்கு நிக்கிரகமாயின; நோவாவும் அவனுடனே பேழையில் இருந்த உயிர்களும் மாத்திரம் காக்கப்பட்டன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மீதெங்கும் வித்தை உயிரோடே காக்கும் பொருட்டு, நீ சுத்தமான சகல மிருகங்களிலும், ஆணும் பெண்ணுமாக எவ்வேழு ஜோடும், சுத்தமல்லாத மிருகங்களில் ஆணும் பெண்ணுமாக ஒவ்வொரு ஜோட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ஜலம் பூமியின்மேல் நூற்றைம்பது நாள் மிகவும் பிரவாகித்துக்கொண்ட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மீதெங்கும் வித்தை உயிரோடே காக்கும் பொருட்டு, நீ சுத்தமான சகல மிருகங்களிலும், ஆணும் பெண்ணுமாக எவ்வேழு ஜோடும், சுத்தமல்லாத மிருகங்களில் ஆணும் பெண்ணுமாக ஒவ்வொரு ஜோட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ாயத்துப் பறவைகளிலும், சேவலும் பேடுமாக எவ்வேழு ஜோடும் உன்னிடத்தில் சேர்த்துக்கொ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ாயத்துப் பறவைகளிலும், சேவலும் பேடுமாக எவ்வேழு ஜோடும் உன்னிடத்தில் சேர்த்துக்கொ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ன்னும் ஏழுநாள் சென்றபின்பு, நாற்பதுநாள் இரவும் பகலும் பூமியின்மேல் மழையை வருஷிக்கப்பண்ணி, நான் உண்டாக்கின ஜீவஜந்துக்கள் அனைத்தையும் பூமியின்மேல் இராதபடி நிக்கிரகம் பண்ணுவ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ன்னும் ஏழுநாள் சென்றபின்பு, நாற்பதுநாள் இரவும் பகலும் பூமியின்மேல் மழையை வருஷிக்கப்பண்ணி, நான் உண்டாக்கின ஜீவஜந்துக்கள் அனைத்தையும் பூமியின்மேல் இராதபடி நிக்கிரகம் பண்ணுவ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తనకు యెహోవా ఆజ్ఞాపించిన ప్రకారము నోవహు యావత్త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 జలప్రవాహము భూమిమీదికి వచ్చినప్పుడు నోవహు ఆరువందల యేండ్ల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ప్పుడు నోవహును అతనితోకూడ అతని కుమారులును అతని భార్యయు అతని కోడండ్రును ఆ ప్రవాహజల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ప్పించుకొనుటకై ఆ ఓడలో ప్రవేశ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దేవుడు నోవహు నకు ఆజ్ఞాపించిన ప్రకారము పవిత్ర జంతువులలోను అపవిత్ర జంతువులలోను, పక్షులలోను నే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కు వాటన్నిటిలో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గది ఆడుది జతజతలుగా ఓడలోనున్న నోవహు నొద్దకు చేర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ఏడు దినములైన తరువాత ఆ ప్రవాహజలములు భూమిమీదికి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ోవహు వయసుయొక్క ఆరువందల సంవత్సరము రెండవ నెల పదియేడవ దినమున మహాగాధజలముల ఊటలన్నియు ఆ దినమంద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బడెను, ఆకాశపు తూములు విప్ప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హోవాఈ తరమువారిలో నీవే నా యెదుట నీతి మంతుడవై యుండుట చూచితిని గనుక నీవును నీ యింటి వారును ఓడ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లుబది పగళ్లును నలుబది రాత్రులును ప్రచండ వర్షము భూమిమీద కురి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ఆ దినమందే నోవహును నోవహు కుమారులగు షేమును హామును యాపెతును నోవహు భార్యయు వారితోకూడ అతని ముగ్గ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డండ్రును ఆ ఓడలో ప్రవేశ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ీరే కాదు; ఆ యా జాతుల ప్రకారము ప్రతి మృగమును, ఆ యా జాతుల ప్రకారము ప్రతి పశువును, ఆ యా జాత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ారము నేలమీద ప్రాకు ప్రతి పురుగును, ఆ యా జాతుల ప్రకారము ప్రతి పక్షియు, నానావిధములైన రెక్కల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 పిట్టయు ప్రవేశ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జీవాత్మగల సమస్త శరీరులలో రెండేసి రెండేసి ఓడలోనున్న నోవహు నొద్ద ప్రవేశ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ప్రవేశించినవన్నియు దేవుడు అతని కాజ్ఞాపించిన ప్రకారము సమస్త శరీరులలో మగదియు ఆడుదియు ప్రవేశించ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ుడు యెహోవా ఓడలో అతని మూసి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 జలప్రవాహము నలుబది దినములు భూమిమీద నుండగా, జలములు విస్తరించి ఓడను తేలచేసినందున అది భూమిమీద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ేశ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ైకి లే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జలములు భూమిమీద ప్రచండముగా ప్రబలి మిక్కిలి విస్తరించినప్పుడు ఓడ నీళ్లమీద నడ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 ప్రచండ జలములు భూమిమీద అత్యధికముగా ప్రబలినందున ఆకాశమంతటి క్రిందనున్న గొప్ప పర్వతములన్న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నిగ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పదిహేను మూరల యెత్తున నీళ్లు ప్రచండముగా ప్రబలెను గనుక పర్వతములును మునిగి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ప్పుడు పక్షులేమి పశువులేమి మృగములేమి భూమిమీద ప్రాకు పురుగులేమి భూమిమీద సంచరించు సమస్త శరీరులేమ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స్త నరులేమి చచ్చి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పొడి నేలమీదనున్న వాటన్నిటిలోను నాసికారంధ్రములలో జీవాత్మ సంబంధమైన ఊపిరిగలవన్నియు చని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రులతో కూడ పశువులును పురుగులును ఆకాశపక్షులును నేలమీదనున్న జీవరాసులన్నియు తుడిచివేయబడెను. అ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మిమీద నుండకుండ తుడిచివేయబడెను. నోవహును అతనితో కూడ ఆ ఓడలో నున్నవియు మాత్రము మిగిల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పవిత్ర జంతువులలో ప్రతి జాతి పోతులు ఏడును పెంటులు ఏడును, పవిత్రములు కాని జంతువులలో ప్రతి జా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నూట ఏబది దినముల వరకు నీళ్లు భూమిమీద ప్రచండముగా ప్రబ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తును పెంటియు రెం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కాశ పక్షులలో ప్రతి జాతి మగవి యేడును ఆడువి యేడును, నీవు భూమి అంతటిమీద సంతతిని జీవ ము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పాడునట్లు నీయొద్ద ఉంచుకొను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ఎందుకనగా ఇంకను ఏడు దినములకు నేను నలుబది పగళ్లును నలుబది రాత్రులును భూమిమీద వర్షము కురిపించి,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న సమస్త జీవరాసులను భూమిమీద ఉండకుండ తుడిచివేయుదునని నోవహు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2026-07-25T14:21:45Z</dcterms:created>
  <dcterms:modified xsi:type="dcterms:W3CDTF">2026-07-25T14:21:45Z</dcterms:modified>
  <dc:title>ஆதியாகமம்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