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ோவா தனக்குக் கர்த்தர் கட்டளையிட்டபடியெல்லாம் 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லப்பிரளயம் பூமியின்மேல் உண்டானபோது, நோவா அறுநூறு வயதாய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லப்பிரளயத்துக்குத் தப்பும்படி நோவாவும் அவனுடனேகூட அவன் குமாரரும், அவன் மனைவியும் அவன் குமாரரின் மனைவிகளும் பேழைக்குள் பிரவேச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லப்பிரளயத்துக்குத் தப்பும்படி நோவாவும் அவனுடனேகூட அவன் குமாரரும், அவன் மனைவியும் அவன் குமாரரின் மனைவிகளும் பேழைக்குள் பிரவேச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நோவாவுக்குக் கட்டளையிட்டபடியே, சுத்தமான மிருகங்களிலும், சுத்தமல்லாத மிருகங்களிலும், பூமியின்மேல் ஊரும் பிராணிகள் எல்லாவற்றில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நோவாவுக்குக் கட்டளையிட்டபடியே, சுத்தமான மிருகங்களிலும், சுத்தமல்லாத மிருகங்களிலும், பூமியின்மேல் ஊரும் பிராணிகள் எல்லாவற்றி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ும் பெண்ணும் ஜோடு ஜோடாக நோவாவிடத்தில் பேழைக்குட்பட்ட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ும் பெண்ணும் ஜோடு ஜோடாக நோவாவிடத்தில் பேழைக்குட்பட்ட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ுநாள் சென்றபின்பு பூமியின்மேல் ஜலப்பிரளயம் உண்டா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ோவாவுக்கு அறுநூறாம் வயதாகும் வருஷம் இரண்டாம் மாதம் பதினேழாம் தேதியாகிய அந்நாளிலே, மகா ஆழத்தின் ஊற்றுக்கண்களெல்லாம் பிளந்தன; வானத்தின் மதகுகளும் திறவுண்டன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ோவாவை நோக்கி: நீயும் உன் வீட்டார் அனைவரும் பேழைக்குள் பிரவேசியுங்கள்; இந்தச் சந்ததியில் உன்னை எனக்கு முன்பாக நீதிமானாகக் க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ோவாவுக்கு அறுநூறாம் வயதாகும் வருஷம் இரண்டாம் மாதம் பதினேழாம் தேதியாகிய அந்நாளிலே, மகா ஆழத்தின் ஊற்றுக்கண்களெல்லாம் பிளந்தன; வானத்தின் மதகுகளும் திறவுண்ட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ோவாவுக்கு அறுநூறாம் வயதாகும் வருஷம் இரண்டாம் மாதம் பதினேழாம் தேதியாகிய அந்நாளிலே, மகா ஆழத்தின் ஊற்றுக்கண்களெல்லாம் பிளந்தன; வானத்தின் மதகுகளும் திறவுண்ட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ற்பதுநாள் இரவும் பகலும் பூமியின்மேல் பெருமழை பெய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த்தினமே நோவாவும், நோவாவின் குமாரராகிய சேமும் காமும் யாப்பேத்தும், அவர்களுடனேகூட நோவாவின் மனைவியும், அவன் குமாரரின் மூன்று மனைவிகளும், பேழைக்குள் பிரவேச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த்தினமே நோவாவும், நோவாவின் குமாரராகிய சேமும் காமும் யாப்பேத்தும், அவர்களுடனேகூட நோவாவின் மனைவியும், அவன் குமாரரின் மூன்று மனைவிகளும், பேழைக்குள் பிரவேச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ே ஜீவசுவாசமுள்ள மாம்ச ஜந்துக்கள் எல்லாம் ஜோடு ஜோடாக நோவாவிடத்தில் பேழைக்குள் பிரவேசித்தன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ே ஜீவசுவாசமுள்ள மாம்ச ஜந்துக்கள் எல்லாம் ஜோடு ஜோடாக நோவாவிடத்தில் பேழைக்குள் பிரவேசித்தன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ோவாவை நோக்கி: நீயும் உன் வீட்டார் அனைவரும் பேழைக்குள் பிரவேசியுங்கள்; இந்தச் சந்ததியில் உன்னை எனக்கு முன்பாக நீதிமானாகக் கண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அவனுக்குக் கட்டளையிட்டபடியே, ஆணும் பெண்ணுமாகச் சகலவித மாம்ச ஜந்துக்களும் உள்ளே பிரவேசித்தன; அப்பொழுது கர்த்தர் அவனை உள்ளேவிட்டுக் கதவை அடைத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அவனுக்குக் கட்டளையிட்டபடியே, ஆணும் பெண்ணுமாகச் சகலவித மாம்ச ஜந்துக்களும் உள்ளே பிரவேசித்தன; அப்பொழுது கர்த்தர் அவனை உள்ளேவிட்டுக் கதவை அடை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லப்பிரளயம் நாற்பது நாள் பூமியின்மேல் உண்டானபோது, ஜலம் பெருகி, பேழையைக் கிளம்பப்பண்ணிற்று; அது பூமிக்குமேல் மித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லப்பிரளயம் நாற்பது நாள் பூமியின்மேல் உண்டானபோது, ஜலம் பெருகி, பேழையைக் கிளம்பப்பண்ணிற்று; அது பூமிக்குமேல் மித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லம் பெருவெள்ளமாகி, பூமியின்மேல் மிகவும் பெருகிற்று; பேழையானது ஜலத்தின்மேல் மிதந்துகொண்ட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லம் பெருவெள்ளமாகி, பூமியின்மேல் மிகவும் பெருகிற்று; பேழையானது ஜலத்தின்மேல் மிதந்துகொண்ட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லம் பூமியின்மேல் மிகவும் அதிகமாய்ப் பெருகினதினால், வானத்தின்கீழ் எங்குமுள்ள உயர்ந்த மலைகளெல்லாம் மூடப்பட்டன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லம் பூமியின்மேல் மிகவும் அதிகமாய்ப் பெருகினதினால், வானத்தின்கீழ் எங்குமுள்ள உயர்ந்த மலைகளெல்லாம் மூடப்பட்டன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டப்பட்ட மலைகளுக்கு மேலாய்ப் பதினைந்துமுழ உயரத்திற்கு ஜலம் பெருக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ாம்சஜந்துக்களாகிய பறவைகளும், நாட்டு மிருகங்களும் காட்டு மிருகங்களும் பூமியின்மேல் ஊரும் பிராணிகள் யாவும், எல்லா நரஜீவன்களும், பூமியின்மேல் சஞ்சரிக்கிறவைகள் யாவும் மாண்ட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ின்மீதெங்கும் வித்தை உயிரோடே காக்கும் பொருட்டு, நீ சுத்தமான சகல மிருகங்களிலும், ஆணும் பெண்ணுமாக எவ்வேழு ஜோடும், சுத்தமல்லாத மிருகங்களில் ஆணும் பெண்ணுமாக ஒவ்வொரு ஜோட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ாம்சஜந்துக்களாகிய பறவைகளும், நாட்டு மிருகங்களும் காட்டு மிருகங்களும் பூமியின்மேல் ஊரும் பிராணிகள் யாவும், எல்லா நரஜீவன்களும், பூமியின்மேல் சஞ்சரிக்கிறவைகள் யாவும் மாண்டன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ெட்டாந்தரையில் உண்டான எல்லாவற்றிலும் நாசியிலே ஜீவசுவாசமுள்ளவைகள் எல்லாம் மாண்டுபோயின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ர் முதல், மிருகங்கள், ஊரும் பிராணிகள், ஆகாயத்துப் பறவைகள் பரியந்தமும், பூமியின்மேல் இருந்த உயிருள்ள வஸ்துக்கள் யாவும் அழிந்து, அவைகள் பூமியில் இராதபடிக்கு நிக்கிரகமாயின; நோவாவும் அவனுடனே பேழையில் இருந்த உயிர்களும் மாத்திரம் காக்கப்பட்டன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ர் முதல், மிருகங்கள், ஊரும் பிராணிகள், ஆகாயத்துப் பறவைகள் பரியந்தமும், பூமியின்மேல் இருந்த உயிருள்ள வஸ்துக்கள் யாவும் அழிந்து, அவைகள் பூமியில் இராதபடிக்கு நிக்கிரகமாயின; நோவாவும் அவனுடனே பேழையில் இருந்த உயிர்களும் மாத்திரம் காக்கப்பட்டன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ர் முதல், மிருகங்கள், ஊரும் பிராணிகள், ஆகாயத்துப் பறவைகள் பரியந்தமும், பூமியின்மேல் இருந்த உயிருள்ள வஸ்துக்கள் யாவும் அழிந்து, அவைகள் பூமியில் இராதபடிக்கு நிக்கிரகமாயின; நோவாவும் அவனுடனே பேழையில் இருந்த உயிர்களும் மாத்திரம் காக்கப்பட்டன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ஜலம் பூமியின்மேல் நூற்றைம்பது நாள் மிகவும் பிரவாகித்துக்கொண்ட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ின்மீதெங்கும் வித்தை உயிரோடே காக்கும் பொருட்டு, நீ சுத்தமான சகல மிருகங்களிலும், ஆணும் பெண்ணுமாக எவ்வேழு ஜோடும், சுத்தமல்லாத மிருகங்களில் ஆணும் பெண்ணுமாக ஒவ்வொரு ஜோட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ாயத்துப் பறவைகளிலும், சேவலும் பேடுமாக எவ்வேழு ஜோடும் உன்னிடத்தில் சேர்த்துக்கொ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ாயத்துப் பறவைகளிலும், சேவலும் பேடுமாக எவ்வேழு ஜோடும் உன்னிடத்தில் சேர்த்துக்கொ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ன்னும் ஏழுநாள் சென்றபின்பு, நாற்பதுநாள் இரவும் பகலும் பூமியின்மேல் மழையை வருஷிக்கப்பண்ணி, நான் உண்டாக்கின ஜீவஜந்துக்கள் அனைத்தையும் பூமியின்மேல் இராதபடி நிக்கிரகம் பண்ணுவே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ன்னும் ஏழுநாள் சென்றபின்பு, நாற்பதுநாள் இரவும் பகலும் பூமியின்மேல் மழையை வருஷிக்கப்பண்ணி, நான் உண்டாக்கின ஜீவஜந்துக்கள் அனைத்தையும் பூமியின்மேல் இராதபடி நிக்கிரகம் பண்ணுவே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Noah did according unto all that the LORD command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oah was six hundred years old when the flood of waters was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oah went in, and his sons, and his wife, and his sons' wives with him, into the ark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aters of the f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f clean beasts, and of beasts that are not clean, and of fowls, and of every thing that cree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 went in two and two unto Noah into the ark, the male and the female, as God had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came to pass after seven days, that the waters of the flood were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e six hundredth year of Noah's life, in the second month, the seventeenth day of the mon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aid unto Noah, Come you and all your house into the ark; for you have I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me day were all the fountains of the great deep broken up, and the windows of heaven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rain was upon the earth forty days and forty n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the very same day entered Noah, and Shem, and Ham, and Japheth, the sons of Noah, and Noah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, and the three wives of his sons with them, into the ar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, and every beast after his kind, and all the cattle after their kind, and every creep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 that creeps upon the earth after his kind, and every fowl after his kind, every bird of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went in unto Noah into the ark, two and two of all flesh, wherein is the brea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 before me in this gene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that went in, went in male and female of all flesh, as God had commanded him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shut him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flood was forty days upon the earth; and the waters increased, and bare up the ar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lift up above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waters prevailed, and were increased greatly upon the earth; and the ark wen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 of the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waters prevailed exceedingly upon the earth; and all the high hills, that were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le heaven, were cov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ifteen cubits upward did the waters prevail; and the mountains were cov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flesh died that moved upon the earth, both of fowl, and of cattle, and of beast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f every clean beast you shall take to you by sevens, the male and his female: and of beast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creeping thing that creeps upon the earth, and every m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in whose nostrils was the breath of life, of all that was in the dry land,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every living substance was destroyed which was upon the face of the ground, both m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the creeping things, and the fowl of the heaven; and they were destroyed from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oah only remained alive, and they that were with him in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waters prevailed upon the earth an hundred and fift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not clean by two, the male and his fema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f fowls also of the air by sevens, the male and the female; to keep seed alive upon the f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et seven days, and I will cause it to rain upon the earth forty days and forty nigh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living substance that I have made will I destroy from off the fac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2026-06-03T08:35:26Z</dcterms:created>
  <dcterms:modified xsi:type="dcterms:W3CDTF">2026-06-03T08:35:26Z</dcterms:modified>
  <dc:title>ஆதியாகமம்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