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walking on the waves ! 
For my blest Redeemer saves, 
As I look with trustful eye unto Him : 
He upholds me all the way, 
And my heart is bright as day, 
For 'tis lit by heaven's ray — never di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walking on the waves ! 
For my great Redeemer saves : 
I am walking with my Lord, on the wave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am walking on the waves ! 
In my weakness Jesus saves, 
As I fully trust in Him every hour : 
He supports me with His arms, 
And He quiets my alarms,  
And He Satan's hosts disarms, by His pow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am walking on the waves ! 
In my sorrows Jesus saves, 
As I everything resign to His will : 
All my burdens He doth bear, 
Every trouble He doth share — 
So my heart is free from care, and is sti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am walking on the waves ! 
In temptations Jesus saves,  
As I trust His keeping grace all the day ;
For He always fights for me, 
And He gives me victory — 
So I sing rejoicingly, all the 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2026-07-31T19:10:53Z</dcterms:created>
  <dcterms:modified xsi:type="dcterms:W3CDTF">2026-07-31T19:10:53Z</dcterms:modified>
  <dc:title>Hymn : 887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