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Rifted Rock I'm resting, 
Sure and safe from all alarm ; 
Storms and billows have united, 
All in vain, to do me harm ; 
In the Rifted Rock I'm resting, 
Surf is dashing at my feet, 
Storm-clouds dark are o'er me hovering. 
Yet my rest is all complet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Rifted Rock I'm resting, 
Sure and safe from all alarm : 
Storms and billows have united, 
All in vain, to do me har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ny a stormy sea I've traversed, 
Many a tempest-shock have known ; 
Have been driven, without anchor, 
On the barren shore and lone. 
Yet I now have found a haven, 
Never moved by tempest shock, 
Where my soul is safe for ever, 
In the blessed Rifted Rock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2026-06-10T10:07:45Z</dcterms:created>
  <dcterms:modified xsi:type="dcterms:W3CDTF">2026-06-10T10:07:45Z</dcterms:modified>
  <dc:title>Hymn : 100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