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of mercies ! in Thy Word 
What endless glory shines ! 
For ever be Thy name adored 
For these celestial line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re may the wretched sons of want 
Exhaustless riches find ; 
Riches above what earth can grant, 
And lasting as the mind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re the Redeemer's welcome voice 
Spreads heavenly peace around ; 
And life and everlasting joys 
Attend the blissful soun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may these heavenly pages be 
My ever dear delight ! 
And still new beauties may I see, 
And still increasing light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Divine Instructor, gracious Lord ! 
Be Thou for ever near ; 
Teach me to love Thy sacred Word, 
And view my Saviour ther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2026-09-15T13:50:12Z</dcterms:created>
  <dcterms:modified xsi:type="dcterms:W3CDTF">2026-09-15T13:50:12Z</dcterms:modified>
  <dc:title>Hymn : 258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