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ிறப்பிலே நிற்காத காரண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ப்போர் இல்லாமல்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பத்தால் ஒரு பக்கம் அ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பத்தால் மறுபக்கம் அழியுத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யுதே… தேசம் அ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டியுதே.. . என் ஜன ம் மட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சியால் ஒரு பக்கம் அ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ால் மறுபக்கம் அ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ரிந்து பேசாத காரண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ம் நோக்கி தேசம் நடக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ுயலால் ஒரு பக்கம் அ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கம்பத்தால் மறுபக்கம் அ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2026-07-31T19:58:57Z</dcterms:created>
  <dcterms:modified xsi:type="dcterms:W3CDTF">2026-07-31T19:58:57Z</dcterms:modified>
  <dc:title>துதிப் பாடல்கள் : 128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