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மோசேயை நோக்கி: நீ இஸ்ரவேல் மூப்பரில் சிலரை உன்னோடே கூட்டிக்கொண்டு, நீ நதியை அடித்த உன் கோலை உன் கையிலே பிடித்துக்கொண்டு, ஜனங்களுக்கு முன்னே நடந்துபோ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மோசேயை நோக்கி: நீ இஸ்ரவேல் மூப்பரில் சிலரை உன்னோடே கூட்டிக்கொண்டு, நீ நதியை அடித்த உன் கோலை உன் கையிலே பிடித்துக்கொண்டு, ஜனங்களுக்கு முன்னே நடந்துபோ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ஓரேபிலே நான் உனக்கு முன்பாகக் கன்மலையின்மேல் நிற்பேன்; நீ அந்தக் கன்மலையை அடி; அப்பொழுது ஜனங்கள் குடிக்க அதிலிருந்து தண்ணீர் புறப்படும் என்றார்; அப்படியே மோசே இஸ்ரவேல் மூப்பரின் கண்களுக்கு முன்பாகச் செய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ஓரேபிலே நான் உனக்கு முன்பாகக் கன்மலையின்மேல் நிற்பேன்; நீ அந்தக் கன்மலையை அடி; அப்பொழுது ஜனங்கள் குடிக்க அதிலிருந்து தண்ணீர் புறப்படும் என்றார்; அப்படியே மோசே இஸ்ரவேல் மூப்பரின் கண்களுக்கு முன்பாகச் செய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வாதாடினதினிமித்தமும், கர்த்தர் எங்கள் நடுவில் இருக்கிறாரா இல்லையா என்று அவர்கள் கர்த்தரைப் பரீட்சை பார்த்ததினிமித்தமும், அவன் அந்த ஸ்தலத்திற்கு மாசா என்றும் மேரிபா என்றும் பேர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வாதாடினதினிமித்தமும், கர்த்தர் எங்கள் நடுவில் இருக்கிறாரா இல்லையா என்று அவர்கள் கர்த்தரைப் பரீட்சை பார்த்ததினிமித்தமும், அவன் அந்த ஸ்தலத்திற்கு மாசா என்றும் மேரிபா என்றும் பேர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லேக்கியர் வந்து ரெவிதீமிலே இஸ்ரவேலரோடே யுத்தம் 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யோசுவாவை நோக்கி: நீ நமக்காக மனிதரைத் தெரிந்துகொண்டு, புறப்பட்டு, அமலேக்கோடே யுத்தம்பண்ணு; நாளைக்கு நான் மலையுச்சியில் தேவனுடைய கோலை என் கையில் பிடித்துக்கொண்டு நிற்ப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யோசுவாவை நோக்கி: நீ நமக்காக மனிதரைத் தெரிந்துகொண்டு, புறப்பட்டு, அமலேக்கோடே யுத்தம்பண்ணு; நாளைக்கு நான் மலையுச்சியில் தேவனுடைய கோலை என் கையில் பிடித்துக்கொண்டு நிற்ப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தனக்கு மோசே சொன்னபடியே செய்து, அமலேக்கோடே யுத்தம் பண்ணினான். மோசேயும் ஆரோனும் ஊர் என்பவனும் மலையுச்சியில் ஏற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ஸ்ரவேல் புத்திரராகிய சபையார் எல்லாரும் கர்த்தருடைய கட்டளையின்படியே சீன்வனாந்தரத்திலிருந்து புறப்பட்டு, பிரயாணம்பண்ணி, ரெவிதீமிலே வந்து பாளயமிறங்கினார்கள்; அங்கே ஜனங்களுக்குக் குடிக்கத் தண்ணீர் இல்லாத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தனக்கு மோசே சொன்னபடியே செய்து, அமலேக்கோடே யுத்தம் பண்ணினான். மோசேயும் ஆரோனும் ஊர் என்பவனும் மலையுச்சியில் ஏற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கையை ஏறெடுத்திருக்கையில், இஸ்ரவேலர் மேற்கொண்டார்கள்; அவன் தன் கையைத் தாழவிடுகையில், அமலேக்கு மேற்கொண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கையை ஏறெடுத்திருக்கையில், இஸ்ரவேலர் மேற்கொண்டார்கள்; அவன் தன் கையைத் தாழவிடுகையில், அமலேக்கு மேற்கொ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ுவா அமலேக்கையும் அவன் ஜனங்களையும் பட்டயக்கருக்கினாலே முறிய அட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ை நினைவுகூரும்பொருட்டு, நீ ஒரு புஸ்தகத்தில் எழுதி, யோசுவாவின் செவி கேட்கும்படி வாசி. அமலேக்கை வானத்தின் கீழெங்கும் இராதபடிக்கு நாசம் பண்ணுவ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ை நினைவுகூரும்பொருட்டு, நீ ஒரு புஸ்தகத்தில் எழுதி, யோசுவாவின் செவி கேட்கும்படி வாசி. அமலேக்கை வானத்தின் கீழெங்கும் இராதபடிக்கு நாசம் பண்ணுவ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 ஒரு பலிபீடத்தைக் கட்டி, அதற்கு யேகோவாநிசி என்று பேரி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ஸ்ரவேல் புத்திரராகிய சபையார் எல்லாரும் கர்த்தருடைய கட்டளையின்படியே சீன்வனாந்தரத்திலிருந்து புறப்பட்டு, பிரயாணம்பண்ணி, ரெவிதீமிலே வந்து பாளயமிறங்கினார்கள்; அங்கே ஜனங்களுக்குக் குடிக்கத் தண்ணீர் இல்லாத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மலேக்கின் கை கர்த்தருடைய சிங்காசனத்துக்கு விரோதமாயிருந்தபடியால், தலைமுறை தலைமுறைதோறும் அவனுக்கு விரோதமாய் கர்த்தரின் யுத்தம் நடக்க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மலேக்கின் கை கர்த்தருடைய சிங்காசனத்துக்கு விரோதமாயிருந்தபடியால், தலைமுறை தலைமுறைதோறும் அவனுக்கு விரோதமாய் கர்த்தரின் யுத்தம் நடக்க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ங்கள் மோசேயோடே வாதாடி: நாங்கள் குடிக்கிறதற்கு எங்களுக்குத் தண்ணீர் தரவேண்டும் என்றார்கள். அதற்கு மோசே: என்னோடே ஏன் வாதாடுகிறீர்கள், கர்த்தரை ஏன் பரீட்சை பார்க்கிறீர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ங்கள் மோசேயோடே வாதாடி: நாங்கள் குடிக்கிறதற்கு எங்களுக்குத் தண்ணீர் தரவேண்டும் என்றார்கள். அதற்கு மோசே: என்னோடே ஏன் வாதாடுகிறீர்கள், கர்த்தரை ஏன் பரீட்சை பார்க்கிறீ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அவ்விடத்திலே தண்ணீர்த் தவனமாயிருந்தபடியால், அவர்கள் மோசேக்கு விரோதமாய் முறுமுறுத்து: நீர் எங்களையும் எங்கள் பிள்ளைகளையும் எங்கள் ஆடுமாடுகளையும் தண்ணீர்த் தவனத்தினால் கொன்றுபோட எங்களை எகிப்திலிருந்து ஏன் கொண்டு வந்தீர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அவ்விடத்திலே தண்ணீர்த் தவனமாயிருந்தபடியால், அவர்கள் மோசேக்கு விரோதமாய் முறுமுறுத்து: நீர் எங்களையும் எங்கள் பிள்ளைகளையும் எங்கள் ஆடுமாடுகளையும் தண்ணீர்த் தவனத்தினால் கொன்றுபோட எங்களை எகிப்திலிருந்து ஏன் கொண்டு வந்தீ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ை நோக்கிக் கூப்பிட்டு: இந்த ஜனங்களுக்கு நான் என்ன செய்வேன், இவர்கள் என்மேல் கல்லெறியப் பார்க்கிறார்களே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ை நோக்கிக் கூப்பிட்டு: இந்த ஜனங்களுக்கு நான் என்ன செய்வேன், இவர்கள் என்மேல் கல்லெறியப் பார்க்கிறார்களே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ందుకు యెహోవా నీవు ఇశ్రాయేలీయుల పెద్దలలో కొందరిని తీసికొని ప్రజలకు ముందుగా పొమ్ము; నీవు నద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ట్టిన నీ కఱ్ఱను చేత పట్టుకొని పొమ్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ఇదిగో అక్కడ హోరేబులోని బండమీద నేను నీకు ఎదురుగా నిలిచెదను; నీవు ఆ బండను కొట్టగా ప్రజలు త్రాగ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లోనుండి నీళ్లు బయలుదేరునని మోషేతో సెలవియ్యగా మోషే ఇశ్రాయేలీయుల పెద్దల కన్నుల యెదుట అట్ల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ఇశ్రాయేలీయులు చేసిన వాదమును బట్టియు యెహోవా మన మధ్య ఉన్నాడో లేడో అని వారు యెహోవ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ోధించుటను బట్టియు అతడు ఆ చోటికి మస్సా అనియు మెరీబా అనియు పేర్ల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తరువాత అమాలేకీయులు వచ్చి రెఫీదీములో ఇశ్రా యేలీయులతో యుద్ధముచే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ోషే యెహోషువతోమనకొరకు మనుష్యులను ఏర్పరచి వారిని తీసికొని బయలువెళ్లి అమాలేకీయులతో యుద్ధముచేయ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ేపు నేను దేవుని కఱ్ఱను చేతపట్టుకొని ఆ కొండ శిఖరముమీద నిలిచెద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యెహోషువ మోషే తనతో చెప్పినట్లు చేసి అమాలేకీయులతో యుద్ధమాడెను; మోషే అహరోను, హూరు అనువారు ఆ కొ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రువాత ఇశ్రాయేలీయుల సర్వసమాజము యెహోవా మాట చొప్పున తమ ప్రయాణములలో సీను అరణ్యమునుండి ప్రయాణమై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ఖర మెక్క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ోషే తన చెయ్యి పైకెత్తినప్పుడు ఇశ్రాయేలీయులు గెలిచిరి; మోషే తన చెయ్యి దింపినప్పుడు అమాలేకీ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ెలిచిర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ోషే చేతులు బరువెక్కగా వారు ఒక రాయి తీసికొని వచ్చి అతడు దానిమీద కూర్చుండుటకై దానివేసిరి. అహర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ూరులు ఒకడు ఈ ప్రక్కను ఒకడు ఆ ప్రక్కను అతని చేతులను ఆదుకొనగా అతని చేతులు సూర్యుడు అస్తమించువ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కడ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ట్లు యెహోషువ కత్తివాడిచేత అమాలేకు రాజును అతని జనులను గె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డు యెహోవా మోషేతో నిట్లనెనునేను అమాలేకీయుల పేరు ఆకాశముక్రింద నుండకుండ బొత్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ుడిచివేయుదును గనుక జ్ఞాపకార్థ ముగా గ్రంధములో దీని వ్రాసి యెహోషువకు విని పి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తరువాత మోషే ఒక బలిపీఠమును కట్టి దానికి యెహోవా నిస్సీ అని పేరు ప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ఫీదీములో దిగిరి. ప్రజలు తమకు త్రాగ నీళ్లులేనంద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మాలేకీ యులు తమచేతిని యెహోవా సింహాసనమునకు విరోధ ముగా ఎత్తిరి గనుక యెహోవాకు అమాలేకీయ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తరములవరకు యుద్ధ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ోషేతో వాదించుచుత్రాగుటకు మాకు నీళ్లిమ్మని అడుగగా మోషేమీరు నాతో వాదింపనేల, యెహోవాను శోధింపనేల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క్కడ ప్రజలు నీళ్లులేక దప్పిగొని మోషేమీద సణుగుచుఇదెందుకు? మమ్మును మా పిల్లలను మా పశువ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ప్పిచేత చంపుటకు ఐగుప్తులో నుండి ఇక్కడికి తీసి కొని వచ్చితిర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మోషే యెహోవాకు మొఱపెట్టుచుఈ ప్రజలను నేనేమి చేయుదును? కొంతసేపటికి నన్ను రాళ్లతో కొ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దు ర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నిర్గమకాండము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