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44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ரோனின் ரோஜாவே
பள்ளத்தாக்கின் லீலியே
உள்ளத்தின் நேசமே
இயேசு என் பிரியமே	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த்தும நேசரே
உம் நேசம் இன்பமே
பூரண ரூபமே
பழுதொன்றும் இல்லையே --- சாரோனின்
2. வருவேன் என்றுரைத்தவர்
சீக்கிரம் வருகிறார்
வாக்கு மாறாதவர்
தாமதம் செய்யாரே --- சாரோனின்
3. அன்பரை சந்திக்க 
ஆயத்தமாகுவோம் 
கர்த்தரின் கரமதில்
நம்மை தந்திடுவோம் --- சாரோனி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2026-07-30T13:29:19Z</dcterms:created>
  <dcterms:modified xsi:type="dcterms:W3CDTF">2026-07-30T13:29:19Z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