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2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ிஸ்வாசத்தோடு சாட்சி பகர்ந்தே
தம் வேலை முடித்தோர் நிமித்தமே,
கர்த்தாவே, உம்மைத் துதி செய்வோம்.
அல்லேலூயா! அல்லேலூயா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ீர் அவர் கோட்டை, வல் கன்மலையாம்
நீர் யுத்தத்தில் சேனைத் தலைவராம்
நீர் காரிருளில் பரஞ்சோதியாம்.
அல்லேலூயா! அல்லேலூயா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ுன்நாளில் பக்தர் நற்போராடியே
வென்றார்போல் நாங்கள் வீரராகவே,
பொற்கிரீடம் பெற்றுக்கொள்வோமாகவே,
அல்லேலூயா! அல்லேலூயா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ங்கே போராடி நாங்கள் களைத்தும்,
உம் பக்தர் மேன்மையில் விளங்கினும்,
யாவரும் உம்மில் ஓர் சபை என்றும்.
அல்லேலூயா! அல்லேலூயா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ோர் நீண்டு மா கடூரமாகவே,
கெம்பீர கீதம் விண்ணில் கேட்குமே,
நாம் அதைக் கேட்டு, தைரியம் கொள்வோமே.
அல்லேலூயா! அல்லேலூயா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செவ்வானம் மேற்கில் தோன்றி ஒளிரும்;
மெய் வீரருக்கு ஓய்வு வாய்த்திடும்;
சீர் பரதீசில் பாக்கியம் அமையும்.
அல்லேலூயா! அல்லேலூயா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மேலான பகல் பின் விடியும், பார்!
வென்றோர் கெம்பீரமாய் எழும்புவார்;
மாண்புறும் ராஜா முன்னே செல்லுவார்.
அல்லேலூயா! அல்லேலூயா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அநந்த கூட்டம் நாற்றிசை நின்றும்
திரியேகருக்கு ஸ்தோத்ரம் பாடியும்
விண் மாட்சி வாசலுள் பிரவேசிக்கும்.
அல்லேலூயா! அல்லேலூய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2026-07-30T14:32:22Z</dcterms:created>
  <dcterms:modified xsi:type="dcterms:W3CDTF">2026-07-30T14:32:22Z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