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டருடைய கண்ணிக்குத் தப்பின குருவியைப்போல நம்முடைய ஆத்துமா தப்பிற்று, கண்ணி தெறித்தது, நாம் தப்பின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ம்முடைய சகாயம் வானத்தையும் பூமியையும் உண்டாக்கின கர்த்தருடைய நாமத்தில் உள்ள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் நமக்கு விரோதமாய் எழும்பினபோது கர்த்தர் நமது பக்கத்திலிராவிட்டா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தாமே நமது பக்கத்திலிராவிட்ட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ோபம் நம்மேல் எரிகையில் நம்மை உயிரோடே விழுங்கியிருப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தண்ணீர்கள் நம்மேல் பாய்ந்து, வெள்ளங்கள் நமது ஆத்துமாவின்மேல் பெருக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ொந்தளிக்கும் ஜலங்கள் நமது ஆத்துமாவின்மேல் புரண்டுபோயிருக்கும் என்று இஸ்ரவேல் இப்பொழுது சொல்வத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்மை அவர்களுடைய பற்களுக்கு இரையாக ஒப்புக்கொடாதிருக்கிற கர்த்தருக்கு ஸ்தோத்திர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்மை அவர்களுடைய பற்களுக்கு இரையாக ஒப்புக்கொடாதிருக்கிற கர்த்தருக்கு ஸ்தோத்திர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டருடைய கண்ணிக்குத் தப்பின குருவியைப்போல நம்முடைய ஆத்துமா தப்பிற்று, கண்ணி தெறித்தது, நாம் தப்பின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5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કાશ અને પૃથ્વીના સર્જનહાર; યહોવા જ અમારા મદદગા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ઇસ્રાએલના લોકો કબૂલ કરતાં કહે; જો યહોવા અમારા પક્ષમાં ન હો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ા, જ્યારે લોકોએ અમારા પર હુમલો કર્યો ત્યારે જો યહોવા અમારા પક્ષમાં ન હો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ો દુશ્મનો અમને જીવતા ગળી ગયા હોત; અને તેઓના કોપથી અમારો નાશ થયો હો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્યારે પાણીની રેલમાં અમે તણાઇ ગયા હોત; અને પાણીએ અમને ડૂબાડી દીધા હો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 અભિમાની માણસોએ અમને પાણીમાં ડૂબાડી દીધા હો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ને ધન્ય છે કે જેણે અમને તેઓના દાંતમાં શિકાર તરીકે પકડાવા ન દીધા, અને તેમણે અમારો નાશ થ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ધ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ેમ પારધીની જાળમાંથી પક્ષી છટકી જાય; તેમ અમારા જીવ બચી ગયા છે; જાળ તૂટી ગઇ છે અને અમે બચી ગ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2026-08-02T14:04:21Z</dcterms:created>
  <dcterms:modified xsi:type="dcterms:W3CDTF">2026-08-02T14:04:21Z</dcterms:modified>
  <dc:title>சங்கீதம் : 124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