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ing the precious seed in the early dawn of morning, 
Sowing the precious seed in the noonday fair ;
Sowing the precious seed, for the 
youthful heart's adorning, 
Sowing the precious seed with a patient c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ing the precious seed, sowing the precious seed, 
Scattering far and wide, with patient loving hand ;
Breaking the bread of life, 
Telling o'er the Gospel story, 
Sowing the precious seed in the dear homel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wing the precious seed at the early day's declining, 
Sowing the precious seed in the twilight dim ; 
Sowing the precious seed, neither doubting nor repining, 
Leaving it all to God, trusting all to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wing the precious seed with an earnest, true endeavour, 
Sowing the precious seed of the golden grain ; 
Sowing the precious seed, and the hand withholding never, 
Praying that God will send it the sun and r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2026-09-15T16:48:15Z</dcterms:created>
  <dcterms:modified xsi:type="dcterms:W3CDTF">2026-09-15T16:48:15Z</dcterms:modified>
  <dc:title>Hymn : 1080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