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 சாய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ன் இணை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ைய பாவ மனுஷ குண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அறை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றிஸ்துவை உடையவனாடீந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ஜீவ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் ஆசை இச்ச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அறைந்த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லுவையை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 பாரா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போத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ால் உலகத்தை இன்று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அறைந்துவிட்ட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டிந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ேண்டு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ாடிந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யிர்த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சாபம் ரோ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் நீக்கிவி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2026-07-30T15:09:57Z</dcterms:created>
  <dcterms:modified xsi:type="dcterms:W3CDTF">2026-07-30T15:09:57Z</dcterms:modified>
  <dc:title>துதிப் பாடல்கள் : 534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