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calm, beyond life's fitful fever, 
A deep repose, an everlasting rest; 
Where white-robed angels welcome the believer 
Among the blest, among the blest. 
There is a Home, where all the soul's deep yearnings  
And silent prayers shall be at last fulfilled;
Where strife and sorrow, murmurings and heart-burnings,  
At last are stilled, at last are still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a Hope, to which the Christian, clinging,
Is lifted high above life's surging wave ; 
Finds life in death, and fadeless flowers springing  
From the dark grave, from the dark grave.
There is a Crown, prepared for those who love Him ;  
The Christian sees it in the distance shine.
Like a bright beacon glittering above him 
And whispers,  Mine !  and whispers,  Min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a spotless Robe of Christ'.? own weaving :  
Wilt thou not wrap it round thy sin-stained soul ? 
Poor wandering child, upon thy past 
life grieving, [makes thee whole ! 
Christ makes thee whole 1 Christ 
There is a Home, a Harp, a Crown in heaven —  
O God ! that any should Thy gift refuse !
The awful choice of life and death is given —  
Which wilt thou choose? which wilt thou choos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2026-07-30T22:07:26Z</dcterms:created>
  <dcterms:modified xsi:type="dcterms:W3CDTF">2026-07-30T22:07:26Z</dcterms:modified>
  <dc:title>Hymn : 950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