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நாதா இயேசு நாதா
சீக்கிரம் வாரும் ஐயா
வாரும் நாதா இயேசு நாத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வன் உம்மைக் கண்டு மறுரூபம் ஆகணுமே
விண்ணவர் கூட்டத்தோடு எந்நாளும் பாடண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ிவெறி களியாட்டம் அடியோடு அகற்றிவிட்டேன்
சண்டைகள் பொறாமைகள் என்றோ
வெறுத்துவிட்டேன் –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ை பாராட்டுகள் ஒருநாளும் வேண்டாம் ஐயா
சிற்றின்பம் பணமயக்கம் சிறிதளவும் வேண்டாம் ஐ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யமித்த ஓட்டத்திலே நித்தம் நான் ஓடிடுவேன்
நித்திய கிரீடம்தனை நிச்சயமாய் பெற்றுக்கொள்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ல் நிரம்பிடுவேன் அயராது ஜெபித்திடுவேன்
அப்பாவின் சுவிசேஷம் எப்போதும் முழங்க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ுகம் பார்க்கணுமே உம் அருகில் இருக்கணுமே
உம்பாதம் அமரணுமே உம்குரல் கேட்கண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2026-06-15T13:19:53Z</dcterms:created>
  <dcterms:modified xsi:type="dcterms:W3CDTF">2026-06-15T13:19:53Z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